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20104100" cy="11309350"/>
  <p:notesSz cx="20104100" cy="11309350"/>
  <p:embeddedFontLst>
    <p:embeddedFont>
      <p:font typeface="Myriad Pro" panose="020B0503030403020204" charset="0"/>
      <p:regular r:id="rId22"/>
      <p:bold r:id="rId23"/>
    </p:embeddedFont>
    <p:embeddedFont>
      <p:font typeface="Outfit" pitchFamily="2" charset="0"/>
      <p:regular r:id="rId24"/>
      <p:bold r:id="rId25"/>
    </p:embeddedFont>
    <p:embeddedFont>
      <p:font typeface="Outfit Black" pitchFamily="2" charset="0"/>
      <p:bold r:id="rId26"/>
    </p:embeddedFont>
    <p:embeddedFont>
      <p:font typeface="Outfit Light" pitchFamily="2" charset="0"/>
      <p:regular r:id="rId27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4E6282"/>
    <a:srgbClr val="660066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2988" autoAdjust="0"/>
  </p:normalViewPr>
  <p:slideViewPr>
    <p:cSldViewPr>
      <p:cViewPr>
        <p:scale>
          <a:sx n="30" d="100"/>
          <a:sy n="30" d="100"/>
        </p:scale>
        <p:origin x="756" y="1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26F27-61EB-4E34-AA62-13D4A52E4DC0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7B642-511D-492D-B86F-98E4D2DF8C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7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7B642-511D-492D-B86F-98E4D2DF8C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29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7B642-511D-492D-B86F-98E4D2DF8C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3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7B642-511D-492D-B86F-98E4D2DF8C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00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750" b="1" i="0">
                <a:solidFill>
                  <a:schemeClr val="bg1"/>
                </a:solidFill>
                <a:latin typeface="Outfit Black"/>
                <a:cs typeface="Outfit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0" i="0">
                <a:solidFill>
                  <a:srgbClr val="595959"/>
                </a:solidFill>
                <a:latin typeface="Outfit"/>
                <a:cs typeface="Outfi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50" b="1" i="0">
                <a:solidFill>
                  <a:schemeClr val="bg1"/>
                </a:solidFill>
                <a:latin typeface="Outfit Black"/>
                <a:cs typeface="Outfit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50" b="0" i="0">
                <a:solidFill>
                  <a:srgbClr val="595959"/>
                </a:solidFill>
                <a:latin typeface="Outfit"/>
                <a:cs typeface="Outfi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50" b="1" i="0">
                <a:solidFill>
                  <a:schemeClr val="bg1"/>
                </a:solidFill>
                <a:latin typeface="Outfit Black"/>
                <a:cs typeface="Outfit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50" b="1" i="0">
                <a:solidFill>
                  <a:schemeClr val="bg1"/>
                </a:solidFill>
                <a:latin typeface="Outfit Black"/>
                <a:cs typeface="Outfit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10132" y="0"/>
            <a:ext cx="8293967" cy="1130855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133369" y="0"/>
            <a:ext cx="996315" cy="234950"/>
          </a:xfrm>
          <a:custGeom>
            <a:avLst/>
            <a:gdLst/>
            <a:ahLst/>
            <a:cxnLst/>
            <a:rect l="l" t="t" r="r" b="b"/>
            <a:pathLst>
              <a:path w="996314" h="234950">
                <a:moveTo>
                  <a:pt x="0" y="234369"/>
                </a:moveTo>
                <a:lnTo>
                  <a:pt x="995980" y="234369"/>
                </a:lnTo>
                <a:lnTo>
                  <a:pt x="995980" y="0"/>
                </a:lnTo>
                <a:lnTo>
                  <a:pt x="0" y="0"/>
                </a:lnTo>
                <a:lnTo>
                  <a:pt x="0" y="234369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87558" y="0"/>
            <a:ext cx="1045844" cy="234950"/>
          </a:xfrm>
          <a:custGeom>
            <a:avLst/>
            <a:gdLst/>
            <a:ahLst/>
            <a:cxnLst/>
            <a:rect l="l" t="t" r="r" b="b"/>
            <a:pathLst>
              <a:path w="1045844" h="234950">
                <a:moveTo>
                  <a:pt x="1045811" y="0"/>
                </a:moveTo>
                <a:lnTo>
                  <a:pt x="0" y="0"/>
                </a:lnTo>
                <a:lnTo>
                  <a:pt x="0" y="234369"/>
                </a:lnTo>
                <a:lnTo>
                  <a:pt x="1045811" y="234369"/>
                </a:lnTo>
                <a:lnTo>
                  <a:pt x="1045811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129349" y="0"/>
            <a:ext cx="1021080" cy="234950"/>
          </a:xfrm>
          <a:custGeom>
            <a:avLst/>
            <a:gdLst/>
            <a:ahLst/>
            <a:cxnLst/>
            <a:rect l="l" t="t" r="r" b="b"/>
            <a:pathLst>
              <a:path w="1021079" h="234950">
                <a:moveTo>
                  <a:pt x="0" y="234369"/>
                </a:moveTo>
                <a:lnTo>
                  <a:pt x="1020900" y="234369"/>
                </a:lnTo>
                <a:lnTo>
                  <a:pt x="1020900" y="0"/>
                </a:lnTo>
                <a:lnTo>
                  <a:pt x="0" y="0"/>
                </a:lnTo>
                <a:lnTo>
                  <a:pt x="0" y="234369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150250" y="0"/>
            <a:ext cx="1045844" cy="234950"/>
          </a:xfrm>
          <a:custGeom>
            <a:avLst/>
            <a:gdLst/>
            <a:ahLst/>
            <a:cxnLst/>
            <a:rect l="l" t="t" r="r" b="b"/>
            <a:pathLst>
              <a:path w="1045845" h="234950">
                <a:moveTo>
                  <a:pt x="1045811" y="0"/>
                </a:moveTo>
                <a:lnTo>
                  <a:pt x="0" y="0"/>
                </a:lnTo>
                <a:lnTo>
                  <a:pt x="0" y="234369"/>
                </a:lnTo>
                <a:lnTo>
                  <a:pt x="1045811" y="234369"/>
                </a:lnTo>
                <a:lnTo>
                  <a:pt x="1045811" y="0"/>
                </a:lnTo>
                <a:close/>
              </a:path>
            </a:pathLst>
          </a:custGeom>
          <a:solidFill>
            <a:srgbClr val="3F0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2401" y="366772"/>
            <a:ext cx="8091805" cy="21913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750" b="1" i="0">
                <a:solidFill>
                  <a:schemeClr val="bg1"/>
                </a:solidFill>
                <a:latin typeface="Outfit Black"/>
                <a:cs typeface="Outfit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1988" y="5426727"/>
            <a:ext cx="11151235" cy="3235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50" b="0" i="0">
                <a:solidFill>
                  <a:srgbClr val="595959"/>
                </a:solidFill>
                <a:latin typeface="Outfit"/>
                <a:cs typeface="Outfi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33.pn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47134" y="2864069"/>
            <a:ext cx="194310" cy="4109085"/>
            <a:chOff x="1247134" y="2864069"/>
            <a:chExt cx="194310" cy="4109085"/>
          </a:xfrm>
        </p:grpSpPr>
        <p:sp>
          <p:nvSpPr>
            <p:cNvPr id="4" name="object 4"/>
            <p:cNvSpPr/>
            <p:nvPr/>
          </p:nvSpPr>
          <p:spPr>
            <a:xfrm>
              <a:off x="1247134" y="3909881"/>
              <a:ext cx="194310" cy="996315"/>
            </a:xfrm>
            <a:custGeom>
              <a:avLst/>
              <a:gdLst/>
              <a:ahLst/>
              <a:cxnLst/>
              <a:rect l="l" t="t" r="r" b="b"/>
              <a:pathLst>
                <a:path w="194309" h="996314">
                  <a:moveTo>
                    <a:pt x="0" y="995980"/>
                  </a:moveTo>
                  <a:lnTo>
                    <a:pt x="193868" y="995980"/>
                  </a:lnTo>
                  <a:lnTo>
                    <a:pt x="193868" y="0"/>
                  </a:lnTo>
                  <a:lnTo>
                    <a:pt x="0" y="0"/>
                  </a:lnTo>
                  <a:lnTo>
                    <a:pt x="0" y="995980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47134" y="2864069"/>
              <a:ext cx="194310" cy="1045844"/>
            </a:xfrm>
            <a:custGeom>
              <a:avLst/>
              <a:gdLst/>
              <a:ahLst/>
              <a:cxnLst/>
              <a:rect l="l" t="t" r="r" b="b"/>
              <a:pathLst>
                <a:path w="194309" h="1045845">
                  <a:moveTo>
                    <a:pt x="193868" y="0"/>
                  </a:moveTo>
                  <a:lnTo>
                    <a:pt x="0" y="0"/>
                  </a:lnTo>
                  <a:lnTo>
                    <a:pt x="0" y="1045811"/>
                  </a:lnTo>
                  <a:lnTo>
                    <a:pt x="193868" y="1045811"/>
                  </a:lnTo>
                  <a:lnTo>
                    <a:pt x="193868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7134" y="4905861"/>
              <a:ext cx="194310" cy="1021080"/>
            </a:xfrm>
            <a:custGeom>
              <a:avLst/>
              <a:gdLst/>
              <a:ahLst/>
              <a:cxnLst/>
              <a:rect l="l" t="t" r="r" b="b"/>
              <a:pathLst>
                <a:path w="194309" h="1021079">
                  <a:moveTo>
                    <a:pt x="0" y="1020900"/>
                  </a:moveTo>
                  <a:lnTo>
                    <a:pt x="193868" y="1020900"/>
                  </a:lnTo>
                  <a:lnTo>
                    <a:pt x="193868" y="0"/>
                  </a:lnTo>
                  <a:lnTo>
                    <a:pt x="0" y="0"/>
                  </a:lnTo>
                  <a:lnTo>
                    <a:pt x="0" y="102090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47134" y="5926762"/>
              <a:ext cx="194310" cy="1045844"/>
            </a:xfrm>
            <a:custGeom>
              <a:avLst/>
              <a:gdLst/>
              <a:ahLst/>
              <a:cxnLst/>
              <a:rect l="l" t="t" r="r" b="b"/>
              <a:pathLst>
                <a:path w="194309" h="1045845">
                  <a:moveTo>
                    <a:pt x="193868" y="0"/>
                  </a:moveTo>
                  <a:lnTo>
                    <a:pt x="0" y="0"/>
                  </a:lnTo>
                  <a:lnTo>
                    <a:pt x="0" y="1045811"/>
                  </a:lnTo>
                  <a:lnTo>
                    <a:pt x="193868" y="1045811"/>
                  </a:lnTo>
                  <a:lnTo>
                    <a:pt x="193868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41003" y="9590336"/>
            <a:ext cx="4448175" cy="561975"/>
          </a:xfrm>
          <a:prstGeom prst="rect">
            <a:avLst/>
          </a:prstGeom>
          <a:ln w="10470">
            <a:solidFill>
              <a:srgbClr val="8FFF00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333375">
              <a:lnSpc>
                <a:spcPct val="100000"/>
              </a:lnSpc>
              <a:spcBef>
                <a:spcPts val="220"/>
              </a:spcBef>
              <a:tabLst>
                <a:tab pos="732155" algn="l"/>
                <a:tab pos="1102360" algn="l"/>
                <a:tab pos="1467485" algn="l"/>
                <a:tab pos="1778000" algn="l"/>
                <a:tab pos="2056764" algn="l"/>
                <a:tab pos="2653665" algn="l"/>
                <a:tab pos="3007995" algn="l"/>
                <a:tab pos="3404870" algn="l"/>
                <a:tab pos="3759200" algn="l"/>
              </a:tabLst>
            </a:pPr>
            <a:r>
              <a:rPr sz="2950" spc="-50" dirty="0">
                <a:solidFill>
                  <a:srgbClr val="8FFF00"/>
                </a:solidFill>
                <a:latin typeface="Outfit Light"/>
                <a:cs typeface="Outfit Light"/>
              </a:rPr>
              <a:t>A</a:t>
            </a:r>
            <a:r>
              <a:rPr sz="2950" dirty="0">
                <a:solidFill>
                  <a:srgbClr val="8FFF00"/>
                </a:solidFill>
                <a:latin typeface="Outfit Light"/>
                <a:cs typeface="Outfit Light"/>
              </a:rPr>
              <a:t>	</a:t>
            </a:r>
            <a:r>
              <a:rPr sz="2950" spc="-50" dirty="0">
                <a:solidFill>
                  <a:srgbClr val="8FFF00"/>
                </a:solidFill>
                <a:latin typeface="Outfit Light"/>
                <a:cs typeface="Outfit Light"/>
              </a:rPr>
              <a:t>g</a:t>
            </a:r>
            <a:r>
              <a:rPr sz="2950" dirty="0">
                <a:solidFill>
                  <a:srgbClr val="8FFF00"/>
                </a:solidFill>
                <a:latin typeface="Outfit Light"/>
                <a:cs typeface="Outfit Light"/>
              </a:rPr>
              <a:t>	</a:t>
            </a:r>
            <a:r>
              <a:rPr sz="2950" spc="-50" dirty="0">
                <a:solidFill>
                  <a:srgbClr val="8FFF00"/>
                </a:solidFill>
                <a:latin typeface="Outfit Light"/>
                <a:cs typeface="Outfit Light"/>
              </a:rPr>
              <a:t>o</a:t>
            </a:r>
            <a:r>
              <a:rPr sz="2950" dirty="0">
                <a:solidFill>
                  <a:srgbClr val="8FFF00"/>
                </a:solidFill>
                <a:latin typeface="Outfit Light"/>
                <a:cs typeface="Outfit Light"/>
              </a:rPr>
              <a:t>	</a:t>
            </a:r>
            <a:r>
              <a:rPr sz="2950" spc="-50" dirty="0">
                <a:solidFill>
                  <a:srgbClr val="8FFF00"/>
                </a:solidFill>
                <a:latin typeface="Outfit Light"/>
                <a:cs typeface="Outfit Light"/>
              </a:rPr>
              <a:t>s</a:t>
            </a:r>
            <a:r>
              <a:rPr sz="2950" dirty="0">
                <a:solidFill>
                  <a:srgbClr val="8FFF00"/>
                </a:solidFill>
                <a:latin typeface="Outfit Light"/>
                <a:cs typeface="Outfit Light"/>
              </a:rPr>
              <a:t>	</a:t>
            </a:r>
            <a:r>
              <a:rPr sz="2950" spc="-50" dirty="0">
                <a:solidFill>
                  <a:srgbClr val="8FFF00"/>
                </a:solidFill>
                <a:latin typeface="Outfit Light"/>
                <a:cs typeface="Outfit Light"/>
              </a:rPr>
              <a:t>t</a:t>
            </a:r>
            <a:r>
              <a:rPr sz="2950" dirty="0">
                <a:solidFill>
                  <a:srgbClr val="8FFF00"/>
                </a:solidFill>
                <a:latin typeface="Outfit Light"/>
                <a:cs typeface="Outfit Light"/>
              </a:rPr>
              <a:t>	</a:t>
            </a:r>
            <a:r>
              <a:rPr sz="2950" spc="-50" dirty="0">
                <a:solidFill>
                  <a:srgbClr val="8FFF00"/>
                </a:solidFill>
                <a:latin typeface="Outfit Light"/>
                <a:cs typeface="Outfit Light"/>
              </a:rPr>
              <a:t>o</a:t>
            </a:r>
            <a:r>
              <a:rPr sz="2950" dirty="0">
                <a:solidFill>
                  <a:srgbClr val="8FFF00"/>
                </a:solidFill>
                <a:latin typeface="Outfit Light"/>
                <a:cs typeface="Outfit Light"/>
              </a:rPr>
              <a:t>	</a:t>
            </a:r>
            <a:r>
              <a:rPr sz="2950" spc="-50" dirty="0">
                <a:solidFill>
                  <a:srgbClr val="8FFF00"/>
                </a:solidFill>
                <a:latin typeface="Outfit Light"/>
                <a:cs typeface="Outfit Light"/>
              </a:rPr>
              <a:t>2</a:t>
            </a:r>
            <a:r>
              <a:rPr sz="2950" dirty="0">
                <a:solidFill>
                  <a:srgbClr val="8FFF00"/>
                </a:solidFill>
                <a:latin typeface="Outfit Light"/>
                <a:cs typeface="Outfit Light"/>
              </a:rPr>
              <a:t>	</a:t>
            </a:r>
            <a:r>
              <a:rPr sz="2950" spc="-50" dirty="0">
                <a:solidFill>
                  <a:srgbClr val="8FFF00"/>
                </a:solidFill>
                <a:latin typeface="Outfit Light"/>
                <a:cs typeface="Outfit Light"/>
              </a:rPr>
              <a:t>0</a:t>
            </a:r>
            <a:r>
              <a:rPr sz="2950" dirty="0">
                <a:solidFill>
                  <a:srgbClr val="8FFF00"/>
                </a:solidFill>
                <a:latin typeface="Outfit Light"/>
                <a:cs typeface="Outfit Light"/>
              </a:rPr>
              <a:t>	</a:t>
            </a:r>
            <a:r>
              <a:rPr sz="2950" spc="-50" dirty="0">
                <a:solidFill>
                  <a:srgbClr val="8FFF00"/>
                </a:solidFill>
                <a:latin typeface="Outfit Light"/>
                <a:cs typeface="Outfit Light"/>
              </a:rPr>
              <a:t>2</a:t>
            </a:r>
            <a:r>
              <a:rPr sz="2950" dirty="0">
                <a:solidFill>
                  <a:srgbClr val="8FFF00"/>
                </a:solidFill>
                <a:latin typeface="Outfit Light"/>
                <a:cs typeface="Outfit Light"/>
              </a:rPr>
              <a:t>	</a:t>
            </a:r>
            <a:r>
              <a:rPr sz="2950" spc="-50" dirty="0">
                <a:solidFill>
                  <a:srgbClr val="8FFF00"/>
                </a:solidFill>
                <a:latin typeface="Outfit Light"/>
                <a:cs typeface="Outfit Light"/>
              </a:rPr>
              <a:t>5</a:t>
            </a:r>
            <a:endParaRPr sz="2950">
              <a:latin typeface="Outfit Light"/>
              <a:cs typeface="Outfit Ligh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793034" y="2512400"/>
            <a:ext cx="9701530" cy="46361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9100" spc="-60" dirty="0"/>
              <a:t>Perspectivas</a:t>
            </a:r>
            <a:r>
              <a:rPr sz="9100" spc="-335" dirty="0"/>
              <a:t> </a:t>
            </a:r>
            <a:r>
              <a:rPr sz="9100" spc="-25" dirty="0"/>
              <a:t>del </a:t>
            </a:r>
            <a:r>
              <a:rPr lang="es-ES" sz="9100" spc="-10" dirty="0"/>
              <a:t>s</a:t>
            </a:r>
            <a:r>
              <a:rPr sz="9100" spc="-10" dirty="0" err="1"/>
              <a:t>ector</a:t>
            </a:r>
            <a:r>
              <a:rPr sz="9100" spc="-240" dirty="0"/>
              <a:t> </a:t>
            </a:r>
            <a:r>
              <a:rPr sz="9100" dirty="0"/>
              <a:t>de</a:t>
            </a:r>
            <a:r>
              <a:rPr sz="9100" spc="-235" dirty="0"/>
              <a:t> </a:t>
            </a:r>
            <a:r>
              <a:rPr lang="es-ES" sz="9100" spc="-10" dirty="0"/>
              <a:t>e</a:t>
            </a:r>
            <a:r>
              <a:rPr sz="9100" spc="-10" dirty="0" err="1"/>
              <a:t>nergía</a:t>
            </a:r>
            <a:endParaRPr sz="9100" dirty="0"/>
          </a:p>
          <a:p>
            <a:pPr marL="12700" marR="2952750">
              <a:lnSpc>
                <a:spcPct val="100600"/>
              </a:lnSpc>
              <a:spcBef>
                <a:spcPts val="220"/>
              </a:spcBef>
            </a:pPr>
            <a:r>
              <a:rPr sz="5900" b="0" dirty="0">
                <a:latin typeface="Outfit"/>
                <a:cs typeface="Outfit"/>
              </a:rPr>
              <a:t>Institucionalidad</a:t>
            </a:r>
            <a:r>
              <a:rPr sz="5900" b="0" spc="5" dirty="0">
                <a:latin typeface="Outfit"/>
                <a:cs typeface="Outfit"/>
              </a:rPr>
              <a:t> </a:t>
            </a:r>
            <a:r>
              <a:rPr sz="5900" b="0" spc="-50" dirty="0">
                <a:latin typeface="Outfit"/>
                <a:cs typeface="Outfit"/>
              </a:rPr>
              <a:t>y </a:t>
            </a:r>
            <a:r>
              <a:rPr lang="es-ES" sz="5900" b="0" spc="-50" dirty="0">
                <a:latin typeface="Outfit"/>
                <a:cs typeface="Outfit"/>
              </a:rPr>
              <a:t>s</a:t>
            </a:r>
            <a:r>
              <a:rPr sz="5900" b="0" dirty="0" err="1">
                <a:latin typeface="Outfit"/>
                <a:cs typeface="Outfit"/>
              </a:rPr>
              <a:t>eñales</a:t>
            </a:r>
            <a:r>
              <a:rPr sz="5900" b="0" spc="-20" dirty="0">
                <a:latin typeface="Outfit"/>
                <a:cs typeface="Outfit"/>
              </a:rPr>
              <a:t> </a:t>
            </a:r>
            <a:r>
              <a:rPr sz="5900" b="0" dirty="0">
                <a:latin typeface="Outfit"/>
                <a:cs typeface="Outfit"/>
              </a:rPr>
              <a:t>de</a:t>
            </a:r>
            <a:r>
              <a:rPr lang="es-ES" sz="5900" b="0" dirty="0">
                <a:latin typeface="Outfit"/>
                <a:cs typeface="Outfit"/>
              </a:rPr>
              <a:t> </a:t>
            </a:r>
            <a:r>
              <a:rPr lang="es-ES" sz="5900" b="0" spc="-15" dirty="0">
                <a:latin typeface="Outfit"/>
                <a:cs typeface="Outfit"/>
              </a:rPr>
              <a:t>i</a:t>
            </a:r>
            <a:r>
              <a:rPr sz="5900" b="0" spc="-10" dirty="0" err="1">
                <a:latin typeface="Outfit"/>
                <a:cs typeface="Outfit"/>
              </a:rPr>
              <a:t>nversión</a:t>
            </a:r>
            <a:endParaRPr sz="5900" dirty="0">
              <a:latin typeface="Outfit"/>
              <a:cs typeface="Outfi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982483" y="889722"/>
            <a:ext cx="1296035" cy="377190"/>
            <a:chOff x="15982483" y="889722"/>
            <a:chExt cx="1296035" cy="37719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00729" y="979813"/>
              <a:ext cx="226380" cy="21664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555197" y="889722"/>
              <a:ext cx="227329" cy="311785"/>
            </a:xfrm>
            <a:custGeom>
              <a:avLst/>
              <a:gdLst/>
              <a:ahLst/>
              <a:cxnLst/>
              <a:rect l="l" t="t" r="r" b="b"/>
              <a:pathLst>
                <a:path w="227330" h="311784">
                  <a:moveTo>
                    <a:pt x="113452" y="89651"/>
                  </a:moveTo>
                  <a:lnTo>
                    <a:pt x="69002" y="97298"/>
                  </a:lnTo>
                  <a:lnTo>
                    <a:pt x="32522" y="119751"/>
                  </a:lnTo>
                  <a:lnTo>
                    <a:pt x="8375" y="155249"/>
                  </a:lnTo>
                  <a:lnTo>
                    <a:pt x="0" y="200506"/>
                  </a:lnTo>
                  <a:lnTo>
                    <a:pt x="930" y="216572"/>
                  </a:lnTo>
                  <a:lnTo>
                    <a:pt x="14889" y="258892"/>
                  </a:lnTo>
                  <a:lnTo>
                    <a:pt x="43411" y="290245"/>
                  </a:lnTo>
                  <a:lnTo>
                    <a:pt x="83087" y="307957"/>
                  </a:lnTo>
                  <a:lnTo>
                    <a:pt x="113452" y="311351"/>
                  </a:lnTo>
                  <a:lnTo>
                    <a:pt x="128998" y="310503"/>
                  </a:lnTo>
                  <a:lnTo>
                    <a:pt x="171020" y="297771"/>
                  </a:lnTo>
                  <a:lnTo>
                    <a:pt x="203612" y="270805"/>
                  </a:lnTo>
                  <a:lnTo>
                    <a:pt x="205812" y="267614"/>
                  </a:lnTo>
                  <a:lnTo>
                    <a:pt x="113022" y="267614"/>
                  </a:lnTo>
                  <a:lnTo>
                    <a:pt x="104174" y="267108"/>
                  </a:lnTo>
                  <a:lnTo>
                    <a:pt x="67419" y="249618"/>
                  </a:lnTo>
                  <a:lnTo>
                    <a:pt x="49373" y="210206"/>
                  </a:lnTo>
                  <a:lnTo>
                    <a:pt x="48846" y="200506"/>
                  </a:lnTo>
                  <a:lnTo>
                    <a:pt x="49379" y="190813"/>
                  </a:lnTo>
                  <a:lnTo>
                    <a:pt x="67345" y="151426"/>
                  </a:lnTo>
                  <a:lnTo>
                    <a:pt x="104514" y="133903"/>
                  </a:lnTo>
                  <a:lnTo>
                    <a:pt x="113399" y="133399"/>
                  </a:lnTo>
                  <a:lnTo>
                    <a:pt x="226904" y="133399"/>
                  </a:lnTo>
                  <a:lnTo>
                    <a:pt x="226904" y="105169"/>
                  </a:lnTo>
                  <a:lnTo>
                    <a:pt x="174392" y="105169"/>
                  </a:lnTo>
                  <a:lnTo>
                    <a:pt x="171020" y="103242"/>
                  </a:lnTo>
                  <a:lnTo>
                    <a:pt x="157777" y="97298"/>
                  </a:lnTo>
                  <a:lnTo>
                    <a:pt x="143771" y="93050"/>
                  </a:lnTo>
                  <a:lnTo>
                    <a:pt x="128998" y="90501"/>
                  </a:lnTo>
                  <a:lnTo>
                    <a:pt x="113452" y="89651"/>
                  </a:lnTo>
                  <a:close/>
                </a:path>
                <a:path w="227330" h="311784">
                  <a:moveTo>
                    <a:pt x="226904" y="133399"/>
                  </a:moveTo>
                  <a:lnTo>
                    <a:pt x="113399" y="133399"/>
                  </a:lnTo>
                  <a:lnTo>
                    <a:pt x="122296" y="133903"/>
                  </a:lnTo>
                  <a:lnTo>
                    <a:pt x="130757" y="135419"/>
                  </a:lnTo>
                  <a:lnTo>
                    <a:pt x="164714" y="157774"/>
                  </a:lnTo>
                  <a:lnTo>
                    <a:pt x="177523" y="200506"/>
                  </a:lnTo>
                  <a:lnTo>
                    <a:pt x="177008" y="210206"/>
                  </a:lnTo>
                  <a:lnTo>
                    <a:pt x="175459" y="219353"/>
                  </a:lnTo>
                  <a:lnTo>
                    <a:pt x="172871" y="227940"/>
                  </a:lnTo>
                  <a:lnTo>
                    <a:pt x="171184" y="231667"/>
                  </a:lnTo>
                  <a:lnTo>
                    <a:pt x="169308" y="236003"/>
                  </a:lnTo>
                  <a:lnTo>
                    <a:pt x="138511" y="263060"/>
                  </a:lnTo>
                  <a:lnTo>
                    <a:pt x="113022" y="267614"/>
                  </a:lnTo>
                  <a:lnTo>
                    <a:pt x="205812" y="267614"/>
                  </a:lnTo>
                  <a:lnTo>
                    <a:pt x="223137" y="231667"/>
                  </a:lnTo>
                  <a:lnTo>
                    <a:pt x="226904" y="200506"/>
                  </a:lnTo>
                  <a:lnTo>
                    <a:pt x="226904" y="133399"/>
                  </a:lnTo>
                  <a:close/>
                </a:path>
                <a:path w="227330" h="311784">
                  <a:moveTo>
                    <a:pt x="226904" y="0"/>
                  </a:moveTo>
                  <a:lnTo>
                    <a:pt x="177188" y="0"/>
                  </a:lnTo>
                  <a:lnTo>
                    <a:pt x="177188" y="104153"/>
                  </a:lnTo>
                  <a:lnTo>
                    <a:pt x="174392" y="105169"/>
                  </a:lnTo>
                  <a:lnTo>
                    <a:pt x="226904" y="105169"/>
                  </a:lnTo>
                  <a:lnTo>
                    <a:pt x="226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9416" y="979763"/>
              <a:ext cx="218328" cy="2213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982480" y="899076"/>
              <a:ext cx="1296035" cy="367665"/>
            </a:xfrm>
            <a:custGeom>
              <a:avLst/>
              <a:gdLst/>
              <a:ahLst/>
              <a:cxnLst/>
              <a:rect l="l" t="t" r="r" b="b"/>
              <a:pathLst>
                <a:path w="1296034" h="367665">
                  <a:moveTo>
                    <a:pt x="295262" y="297332"/>
                  </a:moveTo>
                  <a:lnTo>
                    <a:pt x="267017" y="228536"/>
                  </a:lnTo>
                  <a:lnTo>
                    <a:pt x="250494" y="188264"/>
                  </a:lnTo>
                  <a:lnTo>
                    <a:pt x="200533" y="66573"/>
                  </a:lnTo>
                  <a:lnTo>
                    <a:pt x="196075" y="55727"/>
                  </a:lnTo>
                  <a:lnTo>
                    <a:pt x="196075" y="185521"/>
                  </a:lnTo>
                  <a:lnTo>
                    <a:pt x="194144" y="188264"/>
                  </a:lnTo>
                  <a:lnTo>
                    <a:pt x="101752" y="188264"/>
                  </a:lnTo>
                  <a:lnTo>
                    <a:pt x="99898" y="185521"/>
                  </a:lnTo>
                  <a:lnTo>
                    <a:pt x="100838" y="182918"/>
                  </a:lnTo>
                  <a:lnTo>
                    <a:pt x="145542" y="66573"/>
                  </a:lnTo>
                  <a:lnTo>
                    <a:pt x="150304" y="66573"/>
                  </a:lnTo>
                  <a:lnTo>
                    <a:pt x="151663" y="69951"/>
                  </a:lnTo>
                  <a:lnTo>
                    <a:pt x="196075" y="185521"/>
                  </a:lnTo>
                  <a:lnTo>
                    <a:pt x="196075" y="55727"/>
                  </a:lnTo>
                  <a:lnTo>
                    <a:pt x="173202" y="0"/>
                  </a:lnTo>
                  <a:lnTo>
                    <a:pt x="125742" y="0"/>
                  </a:lnTo>
                  <a:lnTo>
                    <a:pt x="0" y="297332"/>
                  </a:lnTo>
                  <a:lnTo>
                    <a:pt x="54724" y="297332"/>
                  </a:lnTo>
                  <a:lnTo>
                    <a:pt x="80505" y="231038"/>
                  </a:lnTo>
                  <a:lnTo>
                    <a:pt x="81064" y="229552"/>
                  </a:lnTo>
                  <a:lnTo>
                    <a:pt x="82575" y="228536"/>
                  </a:lnTo>
                  <a:lnTo>
                    <a:pt x="212928" y="228536"/>
                  </a:lnTo>
                  <a:lnTo>
                    <a:pt x="214376" y="229552"/>
                  </a:lnTo>
                  <a:lnTo>
                    <a:pt x="240728" y="297332"/>
                  </a:lnTo>
                  <a:lnTo>
                    <a:pt x="295262" y="297332"/>
                  </a:lnTo>
                  <a:close/>
                </a:path>
                <a:path w="1296034" h="367665">
                  <a:moveTo>
                    <a:pt x="1295488" y="181813"/>
                  </a:moveTo>
                  <a:lnTo>
                    <a:pt x="1287132" y="141719"/>
                  </a:lnTo>
                  <a:lnTo>
                    <a:pt x="1280706" y="129971"/>
                  </a:lnTo>
                  <a:lnTo>
                    <a:pt x="1280604" y="129781"/>
                  </a:lnTo>
                  <a:lnTo>
                    <a:pt x="1276756" y="124218"/>
                  </a:lnTo>
                  <a:lnTo>
                    <a:pt x="1275219" y="122313"/>
                  </a:lnTo>
                  <a:lnTo>
                    <a:pt x="1272438" y="118846"/>
                  </a:lnTo>
                  <a:lnTo>
                    <a:pt x="1267828" y="113855"/>
                  </a:lnTo>
                  <a:lnTo>
                    <a:pt x="1262862" y="109207"/>
                  </a:lnTo>
                  <a:lnTo>
                    <a:pt x="1259547" y="106324"/>
                  </a:lnTo>
                  <a:lnTo>
                    <a:pt x="1259217" y="101257"/>
                  </a:lnTo>
                  <a:lnTo>
                    <a:pt x="1272146" y="86855"/>
                  </a:lnTo>
                  <a:lnTo>
                    <a:pt x="1285278" y="72212"/>
                  </a:lnTo>
                  <a:lnTo>
                    <a:pt x="1257668" y="50533"/>
                  </a:lnTo>
                  <a:lnTo>
                    <a:pt x="1245819" y="63830"/>
                  </a:lnTo>
                  <a:lnTo>
                    <a:pt x="1245819" y="182245"/>
                  </a:lnTo>
                  <a:lnTo>
                    <a:pt x="1245273" y="190703"/>
                  </a:lnTo>
                  <a:lnTo>
                    <a:pt x="1227213" y="225005"/>
                  </a:lnTo>
                  <a:lnTo>
                    <a:pt x="1190612" y="241261"/>
                  </a:lnTo>
                  <a:lnTo>
                    <a:pt x="1182077" y="241744"/>
                  </a:lnTo>
                  <a:lnTo>
                    <a:pt x="1173480" y="241261"/>
                  </a:lnTo>
                  <a:lnTo>
                    <a:pt x="1136434" y="225005"/>
                  </a:lnTo>
                  <a:lnTo>
                    <a:pt x="1118438" y="190703"/>
                  </a:lnTo>
                  <a:lnTo>
                    <a:pt x="1117904" y="182245"/>
                  </a:lnTo>
                  <a:lnTo>
                    <a:pt x="1118438" y="173774"/>
                  </a:lnTo>
                  <a:lnTo>
                    <a:pt x="1136434" y="139115"/>
                  </a:lnTo>
                  <a:lnTo>
                    <a:pt x="1173111" y="122783"/>
                  </a:lnTo>
                  <a:lnTo>
                    <a:pt x="1181646" y="122313"/>
                  </a:lnTo>
                  <a:lnTo>
                    <a:pt x="1190244" y="122783"/>
                  </a:lnTo>
                  <a:lnTo>
                    <a:pt x="1227289" y="139115"/>
                  </a:lnTo>
                  <a:lnTo>
                    <a:pt x="1245298" y="173774"/>
                  </a:lnTo>
                  <a:lnTo>
                    <a:pt x="1245819" y="182245"/>
                  </a:lnTo>
                  <a:lnTo>
                    <a:pt x="1245819" y="63830"/>
                  </a:lnTo>
                  <a:lnTo>
                    <a:pt x="1226019" y="86042"/>
                  </a:lnTo>
                  <a:lnTo>
                    <a:pt x="1222832" y="86855"/>
                  </a:lnTo>
                  <a:lnTo>
                    <a:pt x="1220038" y="86042"/>
                  </a:lnTo>
                  <a:lnTo>
                    <a:pt x="1210716" y="83680"/>
                  </a:lnTo>
                  <a:lnTo>
                    <a:pt x="1201305" y="82016"/>
                  </a:lnTo>
                  <a:lnTo>
                    <a:pt x="1191602" y="81026"/>
                  </a:lnTo>
                  <a:lnTo>
                    <a:pt x="1181608" y="80683"/>
                  </a:lnTo>
                  <a:lnTo>
                    <a:pt x="1166406" y="81495"/>
                  </a:lnTo>
                  <a:lnTo>
                    <a:pt x="1124458" y="93649"/>
                  </a:lnTo>
                  <a:lnTo>
                    <a:pt x="1091692" y="118846"/>
                  </a:lnTo>
                  <a:lnTo>
                    <a:pt x="1072667" y="154368"/>
                  </a:lnTo>
                  <a:lnTo>
                    <a:pt x="1069009" y="181813"/>
                  </a:lnTo>
                  <a:lnTo>
                    <a:pt x="1069949" y="196088"/>
                  </a:lnTo>
                  <a:lnTo>
                    <a:pt x="1083652" y="234467"/>
                  </a:lnTo>
                  <a:lnTo>
                    <a:pt x="1100480" y="254596"/>
                  </a:lnTo>
                  <a:lnTo>
                    <a:pt x="1100899" y="258838"/>
                  </a:lnTo>
                  <a:lnTo>
                    <a:pt x="1076375" y="295402"/>
                  </a:lnTo>
                  <a:lnTo>
                    <a:pt x="1066076" y="319735"/>
                  </a:lnTo>
                  <a:lnTo>
                    <a:pt x="1066076" y="327113"/>
                  </a:lnTo>
                  <a:lnTo>
                    <a:pt x="1087615" y="361137"/>
                  </a:lnTo>
                  <a:lnTo>
                    <a:pt x="1116228" y="367474"/>
                  </a:lnTo>
                  <a:lnTo>
                    <a:pt x="1275537" y="367474"/>
                  </a:lnTo>
                  <a:lnTo>
                    <a:pt x="1275537" y="325424"/>
                  </a:lnTo>
                  <a:lnTo>
                    <a:pt x="1128852" y="325424"/>
                  </a:lnTo>
                  <a:lnTo>
                    <a:pt x="1123556" y="324256"/>
                  </a:lnTo>
                  <a:lnTo>
                    <a:pt x="1117003" y="319735"/>
                  </a:lnTo>
                  <a:lnTo>
                    <a:pt x="1115555" y="316458"/>
                  </a:lnTo>
                  <a:lnTo>
                    <a:pt x="1115733" y="313334"/>
                  </a:lnTo>
                  <a:lnTo>
                    <a:pt x="1115796" y="312216"/>
                  </a:lnTo>
                  <a:lnTo>
                    <a:pt x="1116368" y="308267"/>
                  </a:lnTo>
                  <a:lnTo>
                    <a:pt x="1118781" y="303009"/>
                  </a:lnTo>
                  <a:lnTo>
                    <a:pt x="1123022" y="296506"/>
                  </a:lnTo>
                  <a:lnTo>
                    <a:pt x="1133182" y="280809"/>
                  </a:lnTo>
                  <a:lnTo>
                    <a:pt x="1133538" y="280174"/>
                  </a:lnTo>
                  <a:lnTo>
                    <a:pt x="1135011" y="277876"/>
                  </a:lnTo>
                  <a:lnTo>
                    <a:pt x="1138631" y="276466"/>
                  </a:lnTo>
                  <a:lnTo>
                    <a:pt x="1141945" y="277533"/>
                  </a:lnTo>
                  <a:lnTo>
                    <a:pt x="1151775" y="280174"/>
                  </a:lnTo>
                  <a:lnTo>
                    <a:pt x="1151915" y="280174"/>
                  </a:lnTo>
                  <a:lnTo>
                    <a:pt x="1161211" y="281914"/>
                  </a:lnTo>
                  <a:lnTo>
                    <a:pt x="1171270" y="282994"/>
                  </a:lnTo>
                  <a:lnTo>
                    <a:pt x="1181608" y="283362"/>
                  </a:lnTo>
                  <a:lnTo>
                    <a:pt x="1197178" y="282562"/>
                  </a:lnTo>
                  <a:lnTo>
                    <a:pt x="1212037" y="280174"/>
                  </a:lnTo>
                  <a:lnTo>
                    <a:pt x="1225169" y="276466"/>
                  </a:lnTo>
                  <a:lnTo>
                    <a:pt x="1226172" y="276186"/>
                  </a:lnTo>
                  <a:lnTo>
                    <a:pt x="1262926" y="255206"/>
                  </a:lnTo>
                  <a:lnTo>
                    <a:pt x="1275232" y="241744"/>
                  </a:lnTo>
                  <a:lnTo>
                    <a:pt x="1280604" y="234467"/>
                  </a:lnTo>
                  <a:lnTo>
                    <a:pt x="1287106" y="222415"/>
                  </a:lnTo>
                  <a:lnTo>
                    <a:pt x="1291767" y="209613"/>
                  </a:lnTo>
                  <a:lnTo>
                    <a:pt x="1294549" y="196088"/>
                  </a:lnTo>
                  <a:lnTo>
                    <a:pt x="1295450" y="182245"/>
                  </a:lnTo>
                  <a:lnTo>
                    <a:pt x="1295488" y="1818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7467304" y="925134"/>
            <a:ext cx="1689100" cy="314960"/>
            <a:chOff x="17467304" y="925134"/>
            <a:chExt cx="1689100" cy="314960"/>
          </a:xfrm>
        </p:grpSpPr>
        <p:sp>
          <p:nvSpPr>
            <p:cNvPr id="16" name="object 16"/>
            <p:cNvSpPr/>
            <p:nvPr/>
          </p:nvSpPr>
          <p:spPr>
            <a:xfrm>
              <a:off x="18910440" y="932359"/>
              <a:ext cx="17145" cy="114300"/>
            </a:xfrm>
            <a:custGeom>
              <a:avLst/>
              <a:gdLst/>
              <a:ahLst/>
              <a:cxnLst/>
              <a:rect l="l" t="t" r="r" b="b"/>
              <a:pathLst>
                <a:path w="17144" h="114300">
                  <a:moveTo>
                    <a:pt x="17004" y="0"/>
                  </a:moveTo>
                  <a:lnTo>
                    <a:pt x="0" y="0"/>
                  </a:lnTo>
                  <a:lnTo>
                    <a:pt x="0" y="113891"/>
                  </a:lnTo>
                  <a:lnTo>
                    <a:pt x="17004" y="113891"/>
                  </a:lnTo>
                  <a:lnTo>
                    <a:pt x="17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70273" y="932359"/>
              <a:ext cx="179807" cy="11571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67304" y="925134"/>
              <a:ext cx="1688692" cy="314480"/>
            </a:xfrm>
            <a:prstGeom prst="rect">
              <a:avLst/>
            </a:prstGeom>
          </p:spPr>
        </p:pic>
      </p:grpSp>
      <p:sp>
        <p:nvSpPr>
          <p:cNvPr id="19" name="object 19"/>
          <p:cNvSpPr/>
          <p:nvPr/>
        </p:nvSpPr>
        <p:spPr>
          <a:xfrm>
            <a:off x="17373313" y="878308"/>
            <a:ext cx="8255" cy="387985"/>
          </a:xfrm>
          <a:custGeom>
            <a:avLst/>
            <a:gdLst/>
            <a:ahLst/>
            <a:cxnLst/>
            <a:rect l="l" t="t" r="r" b="b"/>
            <a:pathLst>
              <a:path w="8255" h="387984">
                <a:moveTo>
                  <a:pt x="7664" y="0"/>
                </a:moveTo>
                <a:lnTo>
                  <a:pt x="0" y="0"/>
                </a:lnTo>
                <a:lnTo>
                  <a:pt x="0" y="387569"/>
                </a:lnTo>
                <a:lnTo>
                  <a:pt x="7664" y="387569"/>
                </a:lnTo>
                <a:lnTo>
                  <a:pt x="7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1870" y="6689049"/>
            <a:ext cx="9846945" cy="2226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410"/>
              </a:lnSpc>
              <a:spcBef>
                <a:spcPts val="100"/>
              </a:spcBef>
              <a:tabLst>
                <a:tab pos="3777615" algn="l"/>
                <a:tab pos="7633970" algn="l"/>
              </a:tabLst>
            </a:pPr>
            <a:r>
              <a:rPr sz="3250" spc="-10" dirty="0">
                <a:solidFill>
                  <a:srgbClr val="FFFFFF"/>
                </a:solidFill>
                <a:latin typeface="Outfit"/>
                <a:cs typeface="Outfit"/>
              </a:rPr>
              <a:t>Generación</a:t>
            </a:r>
            <a:r>
              <a:rPr sz="3250" dirty="0">
                <a:solidFill>
                  <a:srgbClr val="FFFFFF"/>
                </a:solidFill>
                <a:latin typeface="Outfit"/>
                <a:cs typeface="Outfit"/>
              </a:rPr>
              <a:t>	</a:t>
            </a:r>
            <a:r>
              <a:rPr sz="3250" spc="-10" dirty="0">
                <a:solidFill>
                  <a:srgbClr val="FFFFFF"/>
                </a:solidFill>
                <a:latin typeface="Outfit"/>
                <a:cs typeface="Outfit"/>
              </a:rPr>
              <a:t>Transmisión</a:t>
            </a:r>
            <a:r>
              <a:rPr sz="3250" dirty="0">
                <a:solidFill>
                  <a:srgbClr val="FFFFFF"/>
                </a:solidFill>
                <a:latin typeface="Outfit"/>
                <a:cs typeface="Outfit"/>
              </a:rPr>
              <a:t>	</a:t>
            </a:r>
            <a:r>
              <a:rPr sz="3250" spc="-10" dirty="0">
                <a:solidFill>
                  <a:srgbClr val="FFFFFF"/>
                </a:solidFill>
                <a:latin typeface="Outfit"/>
                <a:cs typeface="Outfit"/>
              </a:rPr>
              <a:t>Distribución</a:t>
            </a:r>
            <a:endParaRPr sz="3250">
              <a:latin typeface="Outfit"/>
              <a:cs typeface="Outfit"/>
            </a:endParaRPr>
          </a:p>
          <a:p>
            <a:pPr marL="429895">
              <a:lnSpc>
                <a:spcPts val="13910"/>
              </a:lnSpc>
              <a:tabLst>
                <a:tab pos="4126865" algn="l"/>
                <a:tab pos="7969250" algn="l"/>
              </a:tabLst>
            </a:pPr>
            <a:r>
              <a:rPr sz="12000" b="1" spc="-25" dirty="0">
                <a:solidFill>
                  <a:srgbClr val="8FFF00"/>
                </a:solidFill>
                <a:latin typeface="Outfit Black"/>
                <a:cs typeface="Outfit Black"/>
              </a:rPr>
              <a:t>18</a:t>
            </a:r>
            <a:r>
              <a:rPr sz="12000" b="1" dirty="0">
                <a:solidFill>
                  <a:srgbClr val="8FFF00"/>
                </a:solidFill>
                <a:latin typeface="Outfit Black"/>
                <a:cs typeface="Outfit Black"/>
              </a:rPr>
              <a:t>	</a:t>
            </a:r>
            <a:r>
              <a:rPr sz="12000" b="1" spc="-25" dirty="0">
                <a:solidFill>
                  <a:srgbClr val="8FFF00"/>
                </a:solidFill>
                <a:latin typeface="Outfit Black"/>
                <a:cs typeface="Outfit Black"/>
              </a:rPr>
              <a:t>12</a:t>
            </a:r>
            <a:r>
              <a:rPr sz="12000" b="1" dirty="0">
                <a:solidFill>
                  <a:srgbClr val="8FFF00"/>
                </a:solidFill>
                <a:latin typeface="Outfit Black"/>
                <a:cs typeface="Outfit Black"/>
              </a:rPr>
              <a:t>	</a:t>
            </a:r>
            <a:r>
              <a:rPr sz="12000" b="1" spc="-35" dirty="0">
                <a:solidFill>
                  <a:srgbClr val="8FFF00"/>
                </a:solidFill>
                <a:latin typeface="Outfit Black"/>
                <a:cs typeface="Outfit Black"/>
              </a:rPr>
              <a:t>10</a:t>
            </a:r>
            <a:endParaRPr sz="12000">
              <a:latin typeface="Outfit Black"/>
              <a:cs typeface="Outfit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138092" y="6004656"/>
            <a:ext cx="6018889" cy="10130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50" b="1" dirty="0">
                <a:solidFill>
                  <a:srgbClr val="FFFFFF"/>
                </a:solidFill>
                <a:latin typeface="Outfit"/>
                <a:cs typeface="Outfit"/>
              </a:rPr>
              <a:t>Total</a:t>
            </a:r>
            <a:r>
              <a:rPr sz="3250" b="1" spc="-4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3250" b="1" dirty="0">
                <a:solidFill>
                  <a:srgbClr val="FFFFFF"/>
                </a:solidFill>
                <a:latin typeface="Outfit"/>
                <a:cs typeface="Outfit"/>
              </a:rPr>
              <a:t>de</a:t>
            </a:r>
            <a:r>
              <a:rPr sz="3250" b="1" spc="-4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3250" b="1" spc="-10" dirty="0" err="1">
                <a:solidFill>
                  <a:srgbClr val="FFFFFF"/>
                </a:solidFill>
                <a:latin typeface="Outfit"/>
                <a:cs typeface="Outfit"/>
              </a:rPr>
              <a:t>inversiones</a:t>
            </a:r>
            <a:r>
              <a:rPr lang="es-CO" sz="3250" b="1" spc="-10" dirty="0">
                <a:solidFill>
                  <a:srgbClr val="FFFFFF"/>
                </a:solidFill>
                <a:latin typeface="Outfit"/>
                <a:cs typeface="Outfit"/>
              </a:rPr>
              <a:t> requeridas en los próximos 10 años</a:t>
            </a:r>
            <a:endParaRPr sz="3250" dirty="0">
              <a:latin typeface="Outfit"/>
              <a:cs typeface="Outfi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74855" y="379303"/>
            <a:ext cx="7957820" cy="5828519"/>
          </a:xfrm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650"/>
              </a:spcBef>
              <a:tabLst>
                <a:tab pos="3271520" algn="l"/>
                <a:tab pos="3848100" algn="l"/>
                <a:tab pos="4533265" algn="l"/>
                <a:tab pos="5845810" algn="l"/>
                <a:tab pos="6115050" algn="l"/>
              </a:tabLst>
            </a:pPr>
            <a:r>
              <a:rPr sz="7750" b="1" spc="-10" dirty="0">
                <a:solidFill>
                  <a:srgbClr val="FFFFFF"/>
                </a:solidFill>
                <a:latin typeface="Outfit Black"/>
                <a:cs typeface="Outfit Black"/>
              </a:rPr>
              <a:t>Necesidades</a:t>
            </a:r>
            <a:r>
              <a:rPr sz="7750" b="1" dirty="0">
                <a:solidFill>
                  <a:srgbClr val="FFFFFF"/>
                </a:solidFill>
                <a:latin typeface="Outfit Black"/>
                <a:cs typeface="Outfit Black"/>
              </a:rPr>
              <a:t>	</a:t>
            </a:r>
            <a:r>
              <a:rPr sz="7750" b="1" spc="-25" dirty="0">
                <a:solidFill>
                  <a:srgbClr val="FFFFFF"/>
                </a:solidFill>
                <a:latin typeface="Outfit Black"/>
                <a:cs typeface="Outfit Black"/>
              </a:rPr>
              <a:t>de </a:t>
            </a:r>
            <a:r>
              <a:rPr lang="es-ES" sz="7750" b="1" spc="-10" dirty="0">
                <a:solidFill>
                  <a:srgbClr val="FFFFFF"/>
                </a:solidFill>
                <a:latin typeface="Outfit Black"/>
                <a:cs typeface="Outfit Black"/>
              </a:rPr>
              <a:t>i</a:t>
            </a:r>
            <a:r>
              <a:rPr sz="7750" b="1" spc="-10" dirty="0" err="1">
                <a:solidFill>
                  <a:srgbClr val="FFFFFF"/>
                </a:solidFill>
                <a:latin typeface="Outfit Black"/>
                <a:cs typeface="Outfit Black"/>
              </a:rPr>
              <a:t>nversión</a:t>
            </a:r>
            <a:r>
              <a:rPr sz="7750" b="1" dirty="0">
                <a:solidFill>
                  <a:srgbClr val="FFFFFF"/>
                </a:solidFill>
                <a:latin typeface="Outfit Black"/>
                <a:cs typeface="Outfit Black"/>
              </a:rPr>
              <a:t>	</a:t>
            </a:r>
            <a:r>
              <a:rPr sz="7750" b="1" spc="-25" dirty="0">
                <a:solidFill>
                  <a:srgbClr val="FFFFFF"/>
                </a:solidFill>
                <a:latin typeface="Outfit Black"/>
                <a:cs typeface="Outfit Black"/>
              </a:rPr>
              <a:t>en</a:t>
            </a:r>
            <a:r>
              <a:rPr sz="7750" b="1" dirty="0">
                <a:solidFill>
                  <a:srgbClr val="FFFFFF"/>
                </a:solidFill>
                <a:latin typeface="Outfit Black"/>
                <a:cs typeface="Outfit Black"/>
              </a:rPr>
              <a:t>	</a:t>
            </a:r>
            <a:r>
              <a:rPr sz="7750" b="1" spc="-25" dirty="0" err="1">
                <a:solidFill>
                  <a:srgbClr val="FFFFFF"/>
                </a:solidFill>
                <a:latin typeface="Outfit Black"/>
                <a:cs typeface="Outfit Black"/>
              </a:rPr>
              <a:t>el</a:t>
            </a:r>
            <a:r>
              <a:rPr sz="7750" b="1" spc="-25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lang="es-ES" sz="7750" b="1" spc="-10" dirty="0">
                <a:solidFill>
                  <a:srgbClr val="FFFFFF"/>
                </a:solidFill>
                <a:latin typeface="Outfit Black"/>
                <a:cs typeface="Outfit Black"/>
              </a:rPr>
              <a:t>s</a:t>
            </a:r>
            <a:r>
              <a:rPr sz="7750" b="1" spc="-10" dirty="0" err="1">
                <a:solidFill>
                  <a:srgbClr val="FFFFFF"/>
                </a:solidFill>
                <a:latin typeface="Outfit Black"/>
                <a:cs typeface="Outfit Black"/>
              </a:rPr>
              <a:t>ector</a:t>
            </a:r>
            <a:r>
              <a:rPr sz="7750" b="1" dirty="0">
                <a:solidFill>
                  <a:srgbClr val="FFFFFF"/>
                </a:solidFill>
                <a:latin typeface="Outfit Black"/>
                <a:cs typeface="Outfit Black"/>
              </a:rPr>
              <a:t>	</a:t>
            </a:r>
            <a:r>
              <a:rPr sz="7750" b="1" spc="-25" dirty="0">
                <a:solidFill>
                  <a:srgbClr val="FFFFFF"/>
                </a:solidFill>
                <a:latin typeface="Outfit Black"/>
                <a:cs typeface="Outfit Black"/>
              </a:rPr>
              <a:t>de </a:t>
            </a:r>
            <a:r>
              <a:rPr lang="es-ES" sz="7750" b="1" spc="-10" dirty="0">
                <a:solidFill>
                  <a:srgbClr val="FFFFFF"/>
                </a:solidFill>
                <a:latin typeface="Outfit Black"/>
                <a:cs typeface="Outfit Black"/>
              </a:rPr>
              <a:t>e</a:t>
            </a:r>
            <a:r>
              <a:rPr sz="7750" b="1" spc="-10" dirty="0" err="1">
                <a:solidFill>
                  <a:srgbClr val="FFFFFF"/>
                </a:solidFill>
                <a:latin typeface="Outfit Black"/>
                <a:cs typeface="Outfit Black"/>
              </a:rPr>
              <a:t>nergía</a:t>
            </a:r>
            <a:r>
              <a:rPr sz="7750" b="1" dirty="0">
                <a:solidFill>
                  <a:srgbClr val="FFFFFF"/>
                </a:solidFill>
                <a:latin typeface="Outfit Black"/>
                <a:cs typeface="Outfit Black"/>
              </a:rPr>
              <a:t>	</a:t>
            </a:r>
            <a:r>
              <a:rPr sz="7750" b="1" spc="-45" dirty="0">
                <a:solidFill>
                  <a:srgbClr val="FFFFFF"/>
                </a:solidFill>
                <a:latin typeface="Outfit Black"/>
                <a:cs typeface="Outfit Black"/>
              </a:rPr>
              <a:t>eléctrica</a:t>
            </a:r>
            <a:endParaRPr sz="7750" dirty="0">
              <a:latin typeface="Outfit Black"/>
              <a:cs typeface="Outfit Black"/>
            </a:endParaRPr>
          </a:p>
          <a:p>
            <a:pPr marL="3669029">
              <a:lnSpc>
                <a:spcPct val="100000"/>
              </a:lnSpc>
              <a:spcBef>
                <a:spcPts val="6940"/>
              </a:spcBef>
            </a:pPr>
            <a:r>
              <a:rPr sz="4750" b="1" spc="-10" dirty="0">
                <a:solidFill>
                  <a:srgbClr val="FFFFFF"/>
                </a:solidFill>
                <a:latin typeface="Outfit"/>
                <a:cs typeface="Outfit"/>
              </a:rPr>
              <a:t>Subsector</a:t>
            </a:r>
            <a:endParaRPr sz="4750" dirty="0">
              <a:latin typeface="Outfit"/>
              <a:cs typeface="Outfi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78640" y="6229726"/>
            <a:ext cx="7967345" cy="495934"/>
            <a:chOff x="2078640" y="6229726"/>
            <a:chExt cx="7967345" cy="495934"/>
          </a:xfrm>
        </p:grpSpPr>
        <p:sp>
          <p:nvSpPr>
            <p:cNvPr id="6" name="object 6"/>
            <p:cNvSpPr/>
            <p:nvPr/>
          </p:nvSpPr>
          <p:spPr>
            <a:xfrm>
              <a:off x="6062273" y="6229726"/>
              <a:ext cx="0" cy="495934"/>
            </a:xfrm>
            <a:custGeom>
              <a:avLst/>
              <a:gdLst/>
              <a:ahLst/>
              <a:cxnLst/>
              <a:rect l="l" t="t" r="r" b="b"/>
              <a:pathLst>
                <a:path h="495934">
                  <a:moveTo>
                    <a:pt x="0" y="0"/>
                  </a:moveTo>
                  <a:lnTo>
                    <a:pt x="0" y="49589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083875" y="6481968"/>
              <a:ext cx="0" cy="206375"/>
            </a:xfrm>
            <a:custGeom>
              <a:avLst/>
              <a:gdLst/>
              <a:ahLst/>
              <a:cxnLst/>
              <a:rect l="l" t="t" r="r" b="b"/>
              <a:pathLst>
                <a:path h="206375">
                  <a:moveTo>
                    <a:pt x="0" y="0"/>
                  </a:moveTo>
                  <a:lnTo>
                    <a:pt x="0" y="206014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40674" y="6481968"/>
              <a:ext cx="0" cy="206375"/>
            </a:xfrm>
            <a:custGeom>
              <a:avLst/>
              <a:gdLst/>
              <a:ahLst/>
              <a:cxnLst/>
              <a:rect l="l" t="t" r="r" b="b"/>
              <a:pathLst>
                <a:path h="206375">
                  <a:moveTo>
                    <a:pt x="0" y="0"/>
                  </a:moveTo>
                  <a:lnTo>
                    <a:pt x="0" y="206014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83875" y="6481968"/>
              <a:ext cx="7957184" cy="0"/>
            </a:xfrm>
            <a:custGeom>
              <a:avLst/>
              <a:gdLst/>
              <a:ahLst/>
              <a:cxnLst/>
              <a:rect l="l" t="t" r="r" b="b"/>
              <a:pathLst>
                <a:path w="7957184">
                  <a:moveTo>
                    <a:pt x="0" y="0"/>
                  </a:moveTo>
                  <a:lnTo>
                    <a:pt x="7956794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6062274" y="8975874"/>
            <a:ext cx="0" cy="231140"/>
          </a:xfrm>
          <a:custGeom>
            <a:avLst/>
            <a:gdLst/>
            <a:ahLst/>
            <a:cxnLst/>
            <a:rect l="l" t="t" r="r" b="b"/>
            <a:pathLst>
              <a:path h="231140">
                <a:moveTo>
                  <a:pt x="0" y="0"/>
                </a:moveTo>
                <a:lnTo>
                  <a:pt x="0" y="230798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078640" y="9024268"/>
            <a:ext cx="1445260" cy="270510"/>
            <a:chOff x="2078640" y="9024268"/>
            <a:chExt cx="1445260" cy="270510"/>
          </a:xfrm>
        </p:grpSpPr>
        <p:sp>
          <p:nvSpPr>
            <p:cNvPr id="12" name="object 12"/>
            <p:cNvSpPr/>
            <p:nvPr/>
          </p:nvSpPr>
          <p:spPr>
            <a:xfrm>
              <a:off x="2083875" y="9024268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29">
                  <a:moveTo>
                    <a:pt x="0" y="264902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83875" y="9289171"/>
              <a:ext cx="1440180" cy="0"/>
            </a:xfrm>
            <a:custGeom>
              <a:avLst/>
              <a:gdLst/>
              <a:ahLst/>
              <a:cxnLst/>
              <a:rect l="l" t="t" r="r" b="b"/>
              <a:pathLst>
                <a:path w="1440179">
                  <a:moveTo>
                    <a:pt x="0" y="0"/>
                  </a:moveTo>
                  <a:lnTo>
                    <a:pt x="1439838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8600837" y="9024268"/>
            <a:ext cx="1445260" cy="270510"/>
            <a:chOff x="8600837" y="9024268"/>
            <a:chExt cx="1445260" cy="270510"/>
          </a:xfrm>
        </p:grpSpPr>
        <p:sp>
          <p:nvSpPr>
            <p:cNvPr id="15" name="object 15"/>
            <p:cNvSpPr/>
            <p:nvPr/>
          </p:nvSpPr>
          <p:spPr>
            <a:xfrm>
              <a:off x="10040674" y="9024268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29">
                  <a:moveTo>
                    <a:pt x="0" y="264902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00837" y="9289171"/>
              <a:ext cx="1440180" cy="0"/>
            </a:xfrm>
            <a:custGeom>
              <a:avLst/>
              <a:gdLst/>
              <a:ahLst/>
              <a:cxnLst/>
              <a:rect l="l" t="t" r="r" b="b"/>
              <a:pathLst>
                <a:path w="1440179">
                  <a:moveTo>
                    <a:pt x="0" y="0"/>
                  </a:moveTo>
                  <a:lnTo>
                    <a:pt x="1439832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523714" y="9206672"/>
            <a:ext cx="5077460" cy="560070"/>
          </a:xfrm>
          <a:prstGeom prst="rect">
            <a:avLst/>
          </a:prstGeom>
          <a:solidFill>
            <a:srgbClr val="8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27000">
              <a:lnSpc>
                <a:spcPts val="4410"/>
              </a:lnSpc>
            </a:pPr>
            <a:r>
              <a:rPr sz="4750" b="1" dirty="0">
                <a:solidFill>
                  <a:srgbClr val="5A0059"/>
                </a:solidFill>
                <a:latin typeface="Outfit"/>
                <a:cs typeface="Outfit"/>
              </a:rPr>
              <a:t>Valor </a:t>
            </a:r>
            <a:r>
              <a:rPr sz="4750" b="1" spc="-10" dirty="0">
                <a:solidFill>
                  <a:srgbClr val="5A0059"/>
                </a:solidFill>
                <a:latin typeface="Outfit"/>
                <a:cs typeface="Outfit"/>
              </a:rPr>
              <a:t>inversiones</a:t>
            </a:r>
            <a:endParaRPr sz="4750">
              <a:latin typeface="Outfit"/>
              <a:cs typeface="Outfi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9384" y="9693169"/>
            <a:ext cx="4681220" cy="7524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750" b="1" dirty="0">
                <a:solidFill>
                  <a:srgbClr val="FFFFFF"/>
                </a:solidFill>
                <a:latin typeface="Outfit"/>
                <a:cs typeface="Outfit"/>
              </a:rPr>
              <a:t>billones de </a:t>
            </a:r>
            <a:r>
              <a:rPr sz="4750" b="1" spc="-10" dirty="0">
                <a:solidFill>
                  <a:srgbClr val="FFFFFF"/>
                </a:solidFill>
                <a:latin typeface="Outfit"/>
                <a:cs typeface="Outfit"/>
              </a:rPr>
              <a:t>pesos</a:t>
            </a:r>
            <a:endParaRPr sz="4750">
              <a:latin typeface="Outfit"/>
              <a:cs typeface="Outfi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893341" y="7145425"/>
            <a:ext cx="6263640" cy="14712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450" b="1" dirty="0">
                <a:solidFill>
                  <a:srgbClr val="8FFF00"/>
                </a:solidFill>
                <a:latin typeface="Outfit Black"/>
                <a:cs typeface="Outfit Black"/>
              </a:rPr>
              <a:t>40</a:t>
            </a:r>
            <a:r>
              <a:rPr sz="9450" b="1" spc="5" dirty="0">
                <a:solidFill>
                  <a:srgbClr val="8FFF00"/>
                </a:solidFill>
                <a:latin typeface="Outfit Black"/>
                <a:cs typeface="Outfit Black"/>
              </a:rPr>
              <a:t> </a:t>
            </a:r>
            <a:r>
              <a:rPr sz="9450" b="1" spc="-10" dirty="0">
                <a:solidFill>
                  <a:srgbClr val="8FFF00"/>
                </a:solidFill>
                <a:latin typeface="Outfit Black"/>
                <a:cs typeface="Outfit Black"/>
              </a:rPr>
              <a:t>billones</a:t>
            </a:r>
            <a:endParaRPr sz="9450" dirty="0">
              <a:latin typeface="Outfit Black"/>
              <a:cs typeface="Outfit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011155" y="8413865"/>
            <a:ext cx="2028189" cy="6311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950" b="1" dirty="0">
                <a:solidFill>
                  <a:srgbClr val="FFFFFF"/>
                </a:solidFill>
                <a:latin typeface="Outfit"/>
                <a:cs typeface="Outfit"/>
              </a:rPr>
              <a:t>de </a:t>
            </a:r>
            <a:r>
              <a:rPr sz="3950" b="1" spc="-10" dirty="0">
                <a:solidFill>
                  <a:srgbClr val="FFFFFF"/>
                </a:solidFill>
                <a:latin typeface="Outfit"/>
                <a:cs typeface="Outfit"/>
              </a:rPr>
              <a:t>pesos</a:t>
            </a:r>
            <a:endParaRPr sz="3950">
              <a:latin typeface="Outfit"/>
              <a:cs typeface="Outfi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319574" y="7808593"/>
            <a:ext cx="214629" cy="429259"/>
          </a:xfrm>
          <a:custGeom>
            <a:avLst/>
            <a:gdLst/>
            <a:ahLst/>
            <a:cxnLst/>
            <a:rect l="l" t="t" r="r" b="b"/>
            <a:pathLst>
              <a:path w="214629" h="429259">
                <a:moveTo>
                  <a:pt x="0" y="0"/>
                </a:moveTo>
                <a:lnTo>
                  <a:pt x="0" y="429201"/>
                </a:lnTo>
                <a:lnTo>
                  <a:pt x="214600" y="214600"/>
                </a:lnTo>
                <a:lnTo>
                  <a:pt x="0" y="0"/>
                </a:lnTo>
                <a:close/>
              </a:path>
            </a:pathLst>
          </a:custGeom>
          <a:solidFill>
            <a:srgbClr val="F8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750F74-2D2E-AC75-22E2-BF7F0AF7E03D}"/>
              </a:ext>
            </a:extLst>
          </p:cNvPr>
          <p:cNvSpPr txBox="1"/>
          <p:nvPr/>
        </p:nvSpPr>
        <p:spPr>
          <a:xfrm>
            <a:off x="12109450" y="10069406"/>
            <a:ext cx="7322081" cy="833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660" marR="36195" indent="-188595">
              <a:lnSpc>
                <a:spcPct val="102299"/>
              </a:lnSpc>
              <a:spcBef>
                <a:spcPts val="1090"/>
              </a:spcBef>
              <a:buChar char="•"/>
              <a:tabLst>
                <a:tab pos="200660" algn="l"/>
              </a:tabLst>
            </a:pPr>
            <a:r>
              <a:rPr lang="es-ES" sz="1600" b="1" dirty="0">
                <a:solidFill>
                  <a:srgbClr val="FFFFFF"/>
                </a:solidFill>
                <a:latin typeface="Outfit" pitchFamily="2" charset="0"/>
                <a:cs typeface="Outfit Black"/>
              </a:rPr>
              <a:t>Nota: </a:t>
            </a:r>
            <a:r>
              <a:rPr lang="es-ES" sz="1600" b="1" spc="175" dirty="0">
                <a:solidFill>
                  <a:srgbClr val="FFFFFF"/>
                </a:solidFill>
                <a:latin typeface="Outfit" pitchFamily="2" charset="0"/>
                <a:cs typeface="Outfit Black"/>
              </a:rPr>
              <a:t> </a:t>
            </a:r>
            <a:r>
              <a:rPr lang="es-ES" sz="1600" dirty="0">
                <a:solidFill>
                  <a:srgbClr val="FFFFFF"/>
                </a:solidFill>
                <a:latin typeface="Outfit" pitchFamily="2" charset="0"/>
                <a:cs typeface="Outfit Light"/>
              </a:rPr>
              <a:t>Datos estimados con base en  necesidades de capacidad de generación y costo de proyectos de la misión de transmisión,  plan de expansión en transmisión UPME y CREG</a:t>
            </a:r>
            <a:endParaRPr lang="es-ES" sz="1600" dirty="0">
              <a:latin typeface="Outfit" pitchFamily="2" charset="0"/>
              <a:cs typeface="Outfit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2096" y="491490"/>
            <a:ext cx="11774554" cy="1211870"/>
          </a:xfrm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650"/>
              </a:spcBef>
              <a:tabLst>
                <a:tab pos="3518535" algn="l"/>
                <a:tab pos="4721225" algn="l"/>
                <a:tab pos="4848225" algn="l"/>
                <a:tab pos="5911215" algn="l"/>
                <a:tab pos="7837170" algn="l"/>
              </a:tabLst>
            </a:pPr>
            <a:r>
              <a:rPr lang="en-US" spc="-20" dirty="0" err="1">
                <a:solidFill>
                  <a:srgbClr val="5A0059"/>
                </a:solidFill>
              </a:rPr>
              <a:t>Prospectiva</a:t>
            </a:r>
            <a:r>
              <a:rPr lang="en-US" spc="-20" dirty="0">
                <a:solidFill>
                  <a:srgbClr val="5A0059"/>
                </a:solidFill>
              </a:rPr>
              <a:t> Gas Natural</a:t>
            </a:r>
            <a:endParaRPr spc="-20" dirty="0">
              <a:solidFill>
                <a:srgbClr val="5A0059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4792" y="0"/>
            <a:ext cx="4109085" cy="276860"/>
            <a:chOff x="804792" y="0"/>
            <a:chExt cx="4109085" cy="276860"/>
          </a:xfrm>
        </p:grpSpPr>
        <p:sp>
          <p:nvSpPr>
            <p:cNvPr id="5" name="object 5"/>
            <p:cNvSpPr/>
            <p:nvPr/>
          </p:nvSpPr>
          <p:spPr>
            <a:xfrm>
              <a:off x="1850603" y="0"/>
              <a:ext cx="996315" cy="276860"/>
            </a:xfrm>
            <a:custGeom>
              <a:avLst/>
              <a:gdLst/>
              <a:ahLst/>
              <a:cxnLst/>
              <a:rect l="l" t="t" r="r" b="b"/>
              <a:pathLst>
                <a:path w="996314" h="276860">
                  <a:moveTo>
                    <a:pt x="0" y="276253"/>
                  </a:moveTo>
                  <a:lnTo>
                    <a:pt x="995990" y="276253"/>
                  </a:lnTo>
                  <a:lnTo>
                    <a:pt x="995990" y="0"/>
                  </a:lnTo>
                  <a:lnTo>
                    <a:pt x="0" y="0"/>
                  </a:lnTo>
                  <a:lnTo>
                    <a:pt x="0" y="276253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4792" y="0"/>
              <a:ext cx="1045844" cy="276860"/>
            </a:xfrm>
            <a:custGeom>
              <a:avLst/>
              <a:gdLst/>
              <a:ahLst/>
              <a:cxnLst/>
              <a:rect l="l" t="t" r="r" b="b"/>
              <a:pathLst>
                <a:path w="1045844" h="276860">
                  <a:moveTo>
                    <a:pt x="1045811" y="0"/>
                  </a:moveTo>
                  <a:lnTo>
                    <a:pt x="0" y="0"/>
                  </a:lnTo>
                  <a:lnTo>
                    <a:pt x="0" y="276253"/>
                  </a:lnTo>
                  <a:lnTo>
                    <a:pt x="1045811" y="2762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46593" y="0"/>
              <a:ext cx="1021080" cy="276860"/>
            </a:xfrm>
            <a:custGeom>
              <a:avLst/>
              <a:gdLst/>
              <a:ahLst/>
              <a:cxnLst/>
              <a:rect l="l" t="t" r="r" b="b"/>
              <a:pathLst>
                <a:path w="1021079" h="276860">
                  <a:moveTo>
                    <a:pt x="0" y="276253"/>
                  </a:moveTo>
                  <a:lnTo>
                    <a:pt x="1020890" y="276253"/>
                  </a:lnTo>
                  <a:lnTo>
                    <a:pt x="1020890" y="0"/>
                  </a:lnTo>
                  <a:lnTo>
                    <a:pt x="0" y="0"/>
                  </a:lnTo>
                  <a:lnTo>
                    <a:pt x="0" y="27625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67484" y="0"/>
              <a:ext cx="1045844" cy="276860"/>
            </a:xfrm>
            <a:custGeom>
              <a:avLst/>
              <a:gdLst/>
              <a:ahLst/>
              <a:cxnLst/>
              <a:rect l="l" t="t" r="r" b="b"/>
              <a:pathLst>
                <a:path w="1045845" h="276860">
                  <a:moveTo>
                    <a:pt x="1045811" y="0"/>
                  </a:moveTo>
                  <a:lnTo>
                    <a:pt x="0" y="0"/>
                  </a:lnTo>
                  <a:lnTo>
                    <a:pt x="0" y="276253"/>
                  </a:lnTo>
                  <a:lnTo>
                    <a:pt x="1045811" y="2762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2" name="object 9">
            <a:extLst>
              <a:ext uri="{FF2B5EF4-FFF2-40B4-BE49-F238E27FC236}">
                <a16:creationId xmlns:a16="http://schemas.microsoft.com/office/drawing/2014/main" id="{6FB617B4-A7BE-2626-47CE-84697D742276}"/>
              </a:ext>
            </a:extLst>
          </p:cNvPr>
          <p:cNvSpPr txBox="1"/>
          <p:nvPr/>
        </p:nvSpPr>
        <p:spPr>
          <a:xfrm>
            <a:off x="13871724" y="3545816"/>
            <a:ext cx="5495023" cy="136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Se</a:t>
            </a:r>
            <a:r>
              <a:rPr sz="2950" b="1" spc="-6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requiere</a:t>
            </a:r>
            <a:r>
              <a:rPr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aumentar</a:t>
            </a:r>
            <a:r>
              <a:rPr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lang="es-CO"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la </a:t>
            </a:r>
            <a:r>
              <a:rPr sz="2950" b="1" spc="-10" dirty="0" err="1">
                <a:solidFill>
                  <a:srgbClr val="5C7196"/>
                </a:solidFill>
                <a:latin typeface="Outfit Black"/>
                <a:cs typeface="Outfit Black"/>
              </a:rPr>
              <a:t>oferta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de</a:t>
            </a:r>
            <a:r>
              <a:rPr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Gas</a:t>
            </a:r>
            <a:r>
              <a:rPr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Natural</a:t>
            </a:r>
            <a:r>
              <a:rPr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lang="en-US"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para </a:t>
            </a:r>
            <a:r>
              <a:rPr lang="en-US" sz="2950" b="1" spc="-45" dirty="0" err="1">
                <a:solidFill>
                  <a:srgbClr val="5C7196"/>
                </a:solidFill>
                <a:latin typeface="Outfit Black"/>
                <a:cs typeface="Outfit Black"/>
              </a:rPr>
              <a:t>cubrir</a:t>
            </a:r>
            <a:r>
              <a:rPr lang="en-US"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 la </a:t>
            </a:r>
            <a:r>
              <a:rPr lang="en-US" sz="2950" b="1" spc="-45" dirty="0" err="1">
                <a:solidFill>
                  <a:srgbClr val="5C7196"/>
                </a:solidFill>
                <a:latin typeface="Outfit Black"/>
                <a:cs typeface="Outfit Black"/>
              </a:rPr>
              <a:t>demanda</a:t>
            </a:r>
            <a:r>
              <a:rPr lang="en-US"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lang="en-US" sz="2950" b="1" spc="-45" dirty="0" err="1">
                <a:solidFill>
                  <a:srgbClr val="5C7196"/>
                </a:solidFill>
                <a:latin typeface="Outfit Black"/>
                <a:cs typeface="Outfit Black"/>
              </a:rPr>
              <a:t>térmica</a:t>
            </a:r>
            <a:r>
              <a:rPr lang="en-US"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 y no </a:t>
            </a:r>
            <a:r>
              <a:rPr lang="en-US" sz="2950" b="1" spc="-45" dirty="0" err="1">
                <a:solidFill>
                  <a:srgbClr val="5C7196"/>
                </a:solidFill>
                <a:latin typeface="Outfit Black"/>
                <a:cs typeface="Outfit Black"/>
              </a:rPr>
              <a:t>térmica</a:t>
            </a:r>
            <a:endParaRPr sz="2950" dirty="0">
              <a:latin typeface="Outfit Black"/>
              <a:cs typeface="Outfit Black"/>
            </a:endParaRPr>
          </a:p>
        </p:txBody>
      </p:sp>
      <p:sp>
        <p:nvSpPr>
          <p:cNvPr id="103" name="object 10">
            <a:extLst>
              <a:ext uri="{FF2B5EF4-FFF2-40B4-BE49-F238E27FC236}">
                <a16:creationId xmlns:a16="http://schemas.microsoft.com/office/drawing/2014/main" id="{6C28DF13-1BB8-711C-6A43-4012B028F3D6}"/>
              </a:ext>
            </a:extLst>
          </p:cNvPr>
          <p:cNvSpPr txBox="1"/>
          <p:nvPr/>
        </p:nvSpPr>
        <p:spPr>
          <a:xfrm>
            <a:off x="13912938" y="5113054"/>
            <a:ext cx="5006826" cy="122533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14"/>
              </a:spcBef>
            </a:pP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R/P</a:t>
            </a:r>
            <a:r>
              <a:rPr sz="2950" b="1" spc="-8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de</a:t>
            </a:r>
            <a:r>
              <a:rPr sz="2950" b="1" spc="-3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gas</a:t>
            </a:r>
            <a:r>
              <a:rPr sz="2950" b="1" spc="-3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natural:</a:t>
            </a:r>
            <a:r>
              <a:rPr sz="2950" b="1" spc="-3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5,9</a:t>
            </a:r>
            <a:r>
              <a:rPr sz="2950" b="1" spc="-3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20" dirty="0" err="1">
                <a:solidFill>
                  <a:srgbClr val="5C7196"/>
                </a:solidFill>
                <a:latin typeface="Outfit Black"/>
                <a:cs typeface="Outfit Black"/>
              </a:rPr>
              <a:t>años</a:t>
            </a:r>
            <a:endParaRPr lang="es-CO" sz="2950" b="1" spc="-20" dirty="0">
              <a:solidFill>
                <a:srgbClr val="5C7196"/>
              </a:solidFill>
              <a:latin typeface="Outfit Black"/>
              <a:cs typeface="Outfit Black"/>
            </a:endParaRPr>
          </a:p>
          <a:p>
            <a:pPr marL="12700" algn="l">
              <a:spcBef>
                <a:spcPts val="114"/>
              </a:spcBef>
            </a:pPr>
            <a:r>
              <a:rPr lang="es-MX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Fuente: ANH, 2025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Outfit" pitchFamily="2" charset="0"/>
            </a:endParaRPr>
          </a:p>
          <a:p>
            <a:pPr marL="12700" algn="l">
              <a:lnSpc>
                <a:spcPct val="100000"/>
              </a:lnSpc>
              <a:spcBef>
                <a:spcPts val="114"/>
              </a:spcBef>
            </a:pPr>
            <a:endParaRPr sz="2950" dirty="0">
              <a:latin typeface="Outfit Black"/>
              <a:cs typeface="Outfit Black"/>
            </a:endParaRPr>
          </a:p>
        </p:txBody>
      </p:sp>
      <p:sp>
        <p:nvSpPr>
          <p:cNvPr id="104" name="CuadroTexto 44">
            <a:extLst>
              <a:ext uri="{FF2B5EF4-FFF2-40B4-BE49-F238E27FC236}">
                <a16:creationId xmlns:a16="http://schemas.microsoft.com/office/drawing/2014/main" id="{118B6C4D-9BF3-5711-E06D-E7A9F13B1FE6}"/>
              </a:ext>
            </a:extLst>
          </p:cNvPr>
          <p:cNvSpPr txBox="1"/>
          <p:nvPr/>
        </p:nvSpPr>
        <p:spPr>
          <a:xfrm>
            <a:off x="792096" y="1712429"/>
            <a:ext cx="8844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0" dirty="0">
                <a:solidFill>
                  <a:srgbClr val="5A0059"/>
                </a:solidFill>
                <a:latin typeface="Outfit"/>
                <a:cs typeface="Outfit"/>
              </a:rPr>
              <a:t>Declaración de Potencial de Producción</a:t>
            </a:r>
          </a:p>
          <a:p>
            <a:r>
              <a:rPr lang="es-ES" sz="3600" b="0" dirty="0">
                <a:solidFill>
                  <a:srgbClr val="5A0059"/>
                </a:solidFill>
                <a:latin typeface="Outfit"/>
                <a:cs typeface="Outfit"/>
              </a:rPr>
              <a:t>PP - PTDV- PTDVF – CIDV – CIDVF </a:t>
            </a:r>
            <a:endParaRPr lang="es-CO" sz="3600" dirty="0"/>
          </a:p>
        </p:txBody>
      </p:sp>
      <p:sp>
        <p:nvSpPr>
          <p:cNvPr id="105" name="object 202">
            <a:extLst>
              <a:ext uri="{FF2B5EF4-FFF2-40B4-BE49-F238E27FC236}">
                <a16:creationId xmlns:a16="http://schemas.microsoft.com/office/drawing/2014/main" id="{5B01552B-0A7D-A52B-A8F7-16A0B67BA408}"/>
              </a:ext>
            </a:extLst>
          </p:cNvPr>
          <p:cNvSpPr txBox="1"/>
          <p:nvPr/>
        </p:nvSpPr>
        <p:spPr>
          <a:xfrm>
            <a:off x="13960624" y="10211380"/>
            <a:ext cx="5287871" cy="777777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lang="es-CO" sz="1600" dirty="0">
                <a:solidFill>
                  <a:srgbClr val="4D4D4D"/>
                </a:solidFill>
                <a:latin typeface="Outfit"/>
                <a:cs typeface="Outfit"/>
              </a:rPr>
              <a:t>*</a:t>
            </a:r>
            <a:r>
              <a:rPr lang="en-US" sz="1600" dirty="0">
                <a:solidFill>
                  <a:srgbClr val="4D4D4D"/>
                </a:solidFill>
                <a:latin typeface="Outfit"/>
                <a:cs typeface="Outfit"/>
              </a:rPr>
              <a:t>Imagen e información tomada del Informe BMC-Gestor del Mercado </a:t>
            </a:r>
            <a:r>
              <a:rPr lang="en-US" sz="1600" dirty="0">
                <a:solidFill>
                  <a:srgbClr val="4D4D4D"/>
                </a:solidFill>
                <a:latin typeface="Outfit"/>
              </a:rPr>
              <a:t>GN (2025) “Análisis Disponibilidad de Gas 2026 Gestor de mercado de gas natural”</a:t>
            </a:r>
            <a:endParaRPr sz="1600" dirty="0">
              <a:solidFill>
                <a:srgbClr val="4D4D4D"/>
              </a:solidFill>
              <a:latin typeface="Outfit"/>
            </a:endParaRPr>
          </a:p>
        </p:txBody>
      </p:sp>
      <p:sp>
        <p:nvSpPr>
          <p:cNvPr id="107" name="object 47">
            <a:extLst>
              <a:ext uri="{FF2B5EF4-FFF2-40B4-BE49-F238E27FC236}">
                <a16:creationId xmlns:a16="http://schemas.microsoft.com/office/drawing/2014/main" id="{FAEEFFDA-D19A-D32E-AD67-EB282734B978}"/>
              </a:ext>
            </a:extLst>
          </p:cNvPr>
          <p:cNvSpPr/>
          <p:nvPr/>
        </p:nvSpPr>
        <p:spPr>
          <a:xfrm>
            <a:off x="13912938" y="3345427"/>
            <a:ext cx="177800" cy="88900"/>
          </a:xfrm>
          <a:custGeom>
            <a:avLst/>
            <a:gdLst/>
            <a:ahLst/>
            <a:cxnLst/>
            <a:rect l="l" t="t" r="r" b="b"/>
            <a:pathLst>
              <a:path w="177800" h="88900">
                <a:moveTo>
                  <a:pt x="177596" y="0"/>
                </a:moveTo>
                <a:lnTo>
                  <a:pt x="0" y="0"/>
                </a:lnTo>
                <a:lnTo>
                  <a:pt x="88793" y="88803"/>
                </a:lnTo>
                <a:lnTo>
                  <a:pt x="177596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47">
            <a:extLst>
              <a:ext uri="{FF2B5EF4-FFF2-40B4-BE49-F238E27FC236}">
                <a16:creationId xmlns:a16="http://schemas.microsoft.com/office/drawing/2014/main" id="{0301179A-40F4-1F27-67CC-86452109DE4E}"/>
              </a:ext>
            </a:extLst>
          </p:cNvPr>
          <p:cNvSpPr/>
          <p:nvPr/>
        </p:nvSpPr>
        <p:spPr>
          <a:xfrm>
            <a:off x="13938250" y="6403975"/>
            <a:ext cx="177800" cy="88900"/>
          </a:xfrm>
          <a:custGeom>
            <a:avLst/>
            <a:gdLst/>
            <a:ahLst/>
            <a:cxnLst/>
            <a:rect l="l" t="t" r="r" b="b"/>
            <a:pathLst>
              <a:path w="177800" h="88900">
                <a:moveTo>
                  <a:pt x="177596" y="0"/>
                </a:moveTo>
                <a:lnTo>
                  <a:pt x="0" y="0"/>
                </a:lnTo>
                <a:lnTo>
                  <a:pt x="88793" y="88803"/>
                </a:lnTo>
                <a:lnTo>
                  <a:pt x="177596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9">
            <a:extLst>
              <a:ext uri="{FF2B5EF4-FFF2-40B4-BE49-F238E27FC236}">
                <a16:creationId xmlns:a16="http://schemas.microsoft.com/office/drawing/2014/main" id="{EE86CBED-5B20-EF41-CC9F-59728217110F}"/>
              </a:ext>
            </a:extLst>
          </p:cNvPr>
          <p:cNvSpPr txBox="1"/>
          <p:nvPr/>
        </p:nvSpPr>
        <p:spPr>
          <a:xfrm>
            <a:off x="13939955" y="6538777"/>
            <a:ext cx="5329207" cy="9083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lang="es-ES" sz="2950" b="1" dirty="0">
                <a:solidFill>
                  <a:srgbClr val="5C7196"/>
                </a:solidFill>
                <a:latin typeface="Outfit Black"/>
                <a:cs typeface="Outfit Black"/>
              </a:rPr>
              <a:t>Resultados del análisis de disponibilidad año gas </a:t>
            </a:r>
            <a:r>
              <a:rPr lang="es-ES" sz="2950" b="1" dirty="0">
                <a:solidFill>
                  <a:srgbClr val="5C71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utfit Black"/>
                <a:cs typeface="Outfit Black"/>
              </a:rPr>
              <a:t>2026</a:t>
            </a:r>
            <a:endParaRPr sz="29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utfit Black"/>
              <a:cs typeface="Outfit Black"/>
            </a:endParaRPr>
          </a:p>
        </p:txBody>
      </p:sp>
      <p:sp>
        <p:nvSpPr>
          <p:cNvPr id="110" name="object 10">
            <a:extLst>
              <a:ext uri="{FF2B5EF4-FFF2-40B4-BE49-F238E27FC236}">
                <a16:creationId xmlns:a16="http://schemas.microsoft.com/office/drawing/2014/main" id="{EFB7BBBC-75AF-BDC9-A809-7117A99C9337}"/>
              </a:ext>
            </a:extLst>
          </p:cNvPr>
          <p:cNvSpPr txBox="1"/>
          <p:nvPr/>
        </p:nvSpPr>
        <p:spPr>
          <a:xfrm>
            <a:off x="13919288" y="7626526"/>
            <a:ext cx="5962562" cy="87652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14"/>
              </a:spcBef>
            </a:pP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Faltante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 mercado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primario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suministro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regiones Interior y Costa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:</a:t>
            </a: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BAF14A08-A7F9-40F0-8745-85E54D5E4EC8}"/>
              </a:ext>
            </a:extLst>
          </p:cNvPr>
          <p:cNvSpPr txBox="1"/>
          <p:nvPr/>
        </p:nvSpPr>
        <p:spPr>
          <a:xfrm>
            <a:off x="864495" y="10118981"/>
            <a:ext cx="11425888" cy="9083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s-CO" sz="2950" dirty="0">
                <a:solidFill>
                  <a:srgbClr val="660066"/>
                </a:solidFill>
                <a:effectLst/>
                <a:latin typeface="Outfit" pitchFamily="2" charset="0"/>
                <a:cs typeface="Outfit Black"/>
              </a:rPr>
              <a:t>En la actualidad la planta de Regasificación de Cartagena contribuye con el abastecimiento del 10% de la Demanda Esencial</a:t>
            </a:r>
            <a:endParaRPr sz="2950" dirty="0">
              <a:solidFill>
                <a:srgbClr val="660066"/>
              </a:solidFill>
              <a:effectLst/>
              <a:latin typeface="Outfit" pitchFamily="2" charset="0"/>
              <a:cs typeface="Outfit Black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793ABCA-86B0-2974-00C4-25B0BD6732A4}"/>
              </a:ext>
            </a:extLst>
          </p:cNvPr>
          <p:cNvSpPr txBox="1"/>
          <p:nvPr/>
        </p:nvSpPr>
        <p:spPr>
          <a:xfrm>
            <a:off x="13960624" y="8960188"/>
            <a:ext cx="4169344" cy="830997"/>
          </a:xfrm>
          <a:prstGeom prst="rect">
            <a:avLst/>
          </a:prstGeom>
          <a:solidFill>
            <a:srgbClr val="4E6282"/>
          </a:solidFill>
        </p:spPr>
        <p:txBody>
          <a:bodyPr wrap="square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14"/>
              </a:spcBef>
            </a:pPr>
            <a:r>
              <a:rPr lang="en-US" sz="4800" b="1" spc="-20" dirty="0">
                <a:solidFill>
                  <a:srgbClr val="99FF33"/>
                </a:solidFill>
                <a:latin typeface="Outfit Black"/>
                <a:ea typeface="+mj-ea"/>
              </a:rPr>
              <a:t>≈230 GBTUD</a:t>
            </a:r>
          </a:p>
        </p:txBody>
      </p:sp>
      <p:grpSp>
        <p:nvGrpSpPr>
          <p:cNvPr id="12" name="object 7">
            <a:extLst>
              <a:ext uri="{FF2B5EF4-FFF2-40B4-BE49-F238E27FC236}">
                <a16:creationId xmlns:a16="http://schemas.microsoft.com/office/drawing/2014/main" id="{03B056D8-A118-967F-7B1D-3AC3AA6EB747}"/>
              </a:ext>
            </a:extLst>
          </p:cNvPr>
          <p:cNvGrpSpPr/>
          <p:nvPr/>
        </p:nvGrpSpPr>
        <p:grpSpPr>
          <a:xfrm rot="16200000" flipH="1">
            <a:off x="16538471" y="3467180"/>
            <a:ext cx="49506" cy="5287871"/>
            <a:chOff x="9451272" y="4226573"/>
            <a:chExt cx="20955" cy="5964555"/>
          </a:xfrm>
        </p:grpSpPr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A53A9661-69A5-7186-66ED-0F43B3EC09FD}"/>
                </a:ext>
              </a:extLst>
            </p:cNvPr>
            <p:cNvSpPr/>
            <p:nvPr/>
          </p:nvSpPr>
          <p:spPr>
            <a:xfrm>
              <a:off x="9461743" y="422657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755F1161-6712-DDED-9365-CD95AA4D06E2}"/>
                </a:ext>
              </a:extLst>
            </p:cNvPr>
            <p:cNvSpPr/>
            <p:nvPr/>
          </p:nvSpPr>
          <p:spPr>
            <a:xfrm>
              <a:off x="9461743" y="4289516"/>
              <a:ext cx="0" cy="5859780"/>
            </a:xfrm>
            <a:custGeom>
              <a:avLst/>
              <a:gdLst/>
              <a:ahLst/>
              <a:cxnLst/>
              <a:rect l="l" t="t" r="r" b="b"/>
              <a:pathLst>
                <a:path h="5859780">
                  <a:moveTo>
                    <a:pt x="0" y="0"/>
                  </a:moveTo>
                  <a:lnTo>
                    <a:pt x="0" y="5859277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00DB93A6-32EF-7B65-1EA7-A410B042B629}"/>
                </a:ext>
              </a:extLst>
            </p:cNvPr>
            <p:cNvSpPr/>
            <p:nvPr/>
          </p:nvSpPr>
          <p:spPr>
            <a:xfrm>
              <a:off x="9461743" y="1016979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10168AEF-CBF0-5D36-291F-5AD363AACC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14" t="9303" r="4077" b="9359"/>
          <a:stretch>
            <a:fillRect/>
          </a:stretch>
        </p:blipFill>
        <p:spPr>
          <a:xfrm>
            <a:off x="811146" y="3348589"/>
            <a:ext cx="12690544" cy="6494064"/>
          </a:xfrm>
          <a:prstGeom prst="rect">
            <a:avLst/>
          </a:prstGeom>
          <a:solidFill>
            <a:srgbClr val="F0F0F0"/>
          </a:solidFill>
          <a:ln>
            <a:solidFill>
              <a:srgbClr val="660066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8690"/>
            <a:ext cx="20138738" cy="1132804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97665" y="0"/>
            <a:ext cx="4109085" cy="245110"/>
            <a:chOff x="997665" y="0"/>
            <a:chExt cx="4109085" cy="245110"/>
          </a:xfrm>
        </p:grpSpPr>
        <p:sp>
          <p:nvSpPr>
            <p:cNvPr id="4" name="object 4"/>
            <p:cNvSpPr/>
            <p:nvPr/>
          </p:nvSpPr>
          <p:spPr>
            <a:xfrm>
              <a:off x="2043477" y="0"/>
              <a:ext cx="996315" cy="245110"/>
            </a:xfrm>
            <a:custGeom>
              <a:avLst/>
              <a:gdLst/>
              <a:ahLst/>
              <a:cxnLst/>
              <a:rect l="l" t="t" r="r" b="b"/>
              <a:pathLst>
                <a:path w="996314" h="245110">
                  <a:moveTo>
                    <a:pt x="0" y="244840"/>
                  </a:moveTo>
                  <a:lnTo>
                    <a:pt x="995990" y="244840"/>
                  </a:lnTo>
                  <a:lnTo>
                    <a:pt x="995990" y="0"/>
                  </a:lnTo>
                  <a:lnTo>
                    <a:pt x="0" y="0"/>
                  </a:lnTo>
                  <a:lnTo>
                    <a:pt x="0" y="244840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7665" y="0"/>
              <a:ext cx="1045844" cy="245110"/>
            </a:xfrm>
            <a:custGeom>
              <a:avLst/>
              <a:gdLst/>
              <a:ahLst/>
              <a:cxnLst/>
              <a:rect l="l" t="t" r="r" b="b"/>
              <a:pathLst>
                <a:path w="1045844" h="245110">
                  <a:moveTo>
                    <a:pt x="1045811" y="0"/>
                  </a:moveTo>
                  <a:lnTo>
                    <a:pt x="0" y="0"/>
                  </a:lnTo>
                  <a:lnTo>
                    <a:pt x="0" y="244840"/>
                  </a:lnTo>
                  <a:lnTo>
                    <a:pt x="1045811" y="244840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39467" y="0"/>
              <a:ext cx="1021080" cy="245110"/>
            </a:xfrm>
            <a:custGeom>
              <a:avLst/>
              <a:gdLst/>
              <a:ahLst/>
              <a:cxnLst/>
              <a:rect l="l" t="t" r="r" b="b"/>
              <a:pathLst>
                <a:path w="1021079" h="245110">
                  <a:moveTo>
                    <a:pt x="0" y="244840"/>
                  </a:moveTo>
                  <a:lnTo>
                    <a:pt x="1020900" y="244840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4484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60368" y="0"/>
              <a:ext cx="1045844" cy="245110"/>
            </a:xfrm>
            <a:custGeom>
              <a:avLst/>
              <a:gdLst/>
              <a:ahLst/>
              <a:cxnLst/>
              <a:rect l="l" t="t" r="r" b="b"/>
              <a:pathLst>
                <a:path w="1045845" h="245110">
                  <a:moveTo>
                    <a:pt x="1045811" y="0"/>
                  </a:moveTo>
                  <a:lnTo>
                    <a:pt x="0" y="0"/>
                  </a:lnTo>
                  <a:lnTo>
                    <a:pt x="0" y="244840"/>
                  </a:lnTo>
                  <a:lnTo>
                    <a:pt x="1045811" y="244840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84963" y="389769"/>
            <a:ext cx="18363485" cy="1211870"/>
          </a:xfrm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650"/>
              </a:spcBef>
              <a:tabLst>
                <a:tab pos="1075055" algn="l"/>
                <a:tab pos="1694180" algn="l"/>
                <a:tab pos="3023870" algn="l"/>
                <a:tab pos="4359910" algn="l"/>
                <a:tab pos="4542790" algn="l"/>
                <a:tab pos="5689600" algn="l"/>
                <a:tab pos="10196195" algn="l"/>
              </a:tabLst>
            </a:pPr>
            <a:r>
              <a:rPr lang="en-US" spc="-25" dirty="0" err="1">
                <a:solidFill>
                  <a:srgbClr val="5A0059"/>
                </a:solidFill>
              </a:rPr>
              <a:t>Prospectiva</a:t>
            </a:r>
            <a:r>
              <a:rPr lang="en-US" spc="-25" dirty="0">
                <a:solidFill>
                  <a:srgbClr val="5A0059"/>
                </a:solidFill>
              </a:rPr>
              <a:t> del </a:t>
            </a:r>
            <a:r>
              <a:rPr lang="en-US" spc="-25" dirty="0" err="1">
                <a:solidFill>
                  <a:srgbClr val="5A0059"/>
                </a:solidFill>
              </a:rPr>
              <a:t>carbón</a:t>
            </a:r>
            <a:endParaRPr spc="-10" dirty="0">
              <a:solidFill>
                <a:srgbClr val="5A0059"/>
              </a:solidFill>
            </a:endParaRPr>
          </a:p>
        </p:txBody>
      </p:sp>
      <p:sp>
        <p:nvSpPr>
          <p:cNvPr id="49" name="object 10"/>
          <p:cNvSpPr txBox="1"/>
          <p:nvPr/>
        </p:nvSpPr>
        <p:spPr>
          <a:xfrm>
            <a:off x="3361724" y="3002396"/>
            <a:ext cx="4245610" cy="4498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Reservas</a:t>
            </a:r>
            <a:endParaRPr sz="3200" dirty="0">
              <a:latin typeface="Outfit Black"/>
              <a:cs typeface="Outfit Black"/>
            </a:endParaRPr>
          </a:p>
        </p:txBody>
      </p:sp>
      <p:sp>
        <p:nvSpPr>
          <p:cNvPr id="51" name="object 10">
            <a:extLst>
              <a:ext uri="{FF2B5EF4-FFF2-40B4-BE49-F238E27FC236}">
                <a16:creationId xmlns:a16="http://schemas.microsoft.com/office/drawing/2014/main" id="{0B61A74F-4ECE-0140-A287-D5B77C1D1BAA}"/>
              </a:ext>
            </a:extLst>
          </p:cNvPr>
          <p:cNvSpPr txBox="1"/>
          <p:nvPr/>
        </p:nvSpPr>
        <p:spPr>
          <a:xfrm>
            <a:off x="11800347" y="2912000"/>
            <a:ext cx="4719639" cy="47070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Producción</a:t>
            </a:r>
            <a:r>
              <a:rPr lang="en-US" sz="2950" b="1" dirty="0">
                <a:solidFill>
                  <a:srgbClr val="5C7196"/>
                </a:solidFill>
                <a:latin typeface="Outfit Black"/>
                <a:cs typeface="Outfit Black"/>
              </a:rPr>
              <a:t> Nacional 2024</a:t>
            </a:r>
            <a:endParaRPr sz="3200" dirty="0">
              <a:latin typeface="Outfit Black"/>
              <a:cs typeface="Outfit Black"/>
            </a:endParaRP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id="{32027838-40E8-0339-A0A8-6A9A83F344FE}"/>
              </a:ext>
            </a:extLst>
          </p:cNvPr>
          <p:cNvSpPr txBox="1"/>
          <p:nvPr/>
        </p:nvSpPr>
        <p:spPr>
          <a:xfrm>
            <a:off x="3307418" y="5388756"/>
            <a:ext cx="4407531" cy="4498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600"/>
              </a:lnSpc>
              <a:spcBef>
                <a:spcPts val="95"/>
              </a:spcBef>
            </a:pP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Consumo</a:t>
            </a:r>
            <a:r>
              <a:rPr lang="en-US" sz="2950" b="1" dirty="0">
                <a:solidFill>
                  <a:srgbClr val="5C7196"/>
                </a:solidFill>
                <a:latin typeface="Outfit Black"/>
                <a:cs typeface="Outfit Black"/>
              </a:rPr>
              <a:t> Nacional 2024</a:t>
            </a:r>
          </a:p>
        </p:txBody>
      </p:sp>
      <p:sp>
        <p:nvSpPr>
          <p:cNvPr id="53" name="object 10">
            <a:extLst>
              <a:ext uri="{FF2B5EF4-FFF2-40B4-BE49-F238E27FC236}">
                <a16:creationId xmlns:a16="http://schemas.microsoft.com/office/drawing/2014/main" id="{0240E6CC-7B55-85E5-EF94-76511912CB54}"/>
              </a:ext>
            </a:extLst>
          </p:cNvPr>
          <p:cNvSpPr txBox="1"/>
          <p:nvPr/>
        </p:nvSpPr>
        <p:spPr>
          <a:xfrm>
            <a:off x="11897666" y="6093674"/>
            <a:ext cx="4245610" cy="4498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Exportación</a:t>
            </a:r>
            <a:r>
              <a:rPr lang="en-US" sz="2950" b="1" dirty="0">
                <a:solidFill>
                  <a:srgbClr val="5C7196"/>
                </a:solidFill>
                <a:latin typeface="Outfit Black"/>
                <a:cs typeface="Outfit Black"/>
              </a:rPr>
              <a:t> 2024</a:t>
            </a:r>
            <a:endParaRPr sz="3200" dirty="0">
              <a:latin typeface="Outfit Black"/>
              <a:cs typeface="Outfit Black"/>
            </a:endParaRPr>
          </a:p>
        </p:txBody>
      </p:sp>
      <p:sp>
        <p:nvSpPr>
          <p:cNvPr id="56" name="object 11"/>
          <p:cNvSpPr txBox="1"/>
          <p:nvPr/>
        </p:nvSpPr>
        <p:spPr>
          <a:xfrm>
            <a:off x="3336119" y="2408864"/>
            <a:ext cx="3200604" cy="6648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n-US" sz="4400" dirty="0">
                <a:solidFill>
                  <a:srgbClr val="660066"/>
                </a:solidFill>
                <a:latin typeface="Outfit Black"/>
                <a:cs typeface="Outfit Black"/>
              </a:rPr>
              <a:t>+70 </a:t>
            </a:r>
            <a:r>
              <a:rPr lang="en-US" sz="4400" dirty="0" err="1">
                <a:solidFill>
                  <a:srgbClr val="660066"/>
                </a:solidFill>
                <a:latin typeface="Outfit Black"/>
                <a:cs typeface="Outfit Black"/>
              </a:rPr>
              <a:t>años</a:t>
            </a:r>
            <a:endParaRPr sz="4400" dirty="0">
              <a:solidFill>
                <a:srgbClr val="660066"/>
              </a:solidFill>
              <a:latin typeface="Outfit Black"/>
              <a:cs typeface="Outfit Black"/>
            </a:endParaRPr>
          </a:p>
        </p:txBody>
      </p:sp>
      <p:sp>
        <p:nvSpPr>
          <p:cNvPr id="57" name="object 11">
            <a:extLst>
              <a:ext uri="{FF2B5EF4-FFF2-40B4-BE49-F238E27FC236}">
                <a16:creationId xmlns:a16="http://schemas.microsoft.com/office/drawing/2014/main" id="{2E65094A-2678-3081-B867-A98E191DC7FA}"/>
              </a:ext>
            </a:extLst>
          </p:cNvPr>
          <p:cNvSpPr txBox="1"/>
          <p:nvPr/>
        </p:nvSpPr>
        <p:spPr>
          <a:xfrm>
            <a:off x="11832097" y="2239852"/>
            <a:ext cx="6840279" cy="6648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n-US" sz="4400" dirty="0">
                <a:solidFill>
                  <a:srgbClr val="660066"/>
                </a:solidFill>
                <a:latin typeface="Outfit Black"/>
              </a:rPr>
              <a:t>74,5 MT</a:t>
            </a:r>
            <a:endParaRPr sz="4400" dirty="0">
              <a:solidFill>
                <a:srgbClr val="660066"/>
              </a:solidFill>
              <a:latin typeface="Outfit Black"/>
            </a:endParaRPr>
          </a:p>
        </p:txBody>
      </p:sp>
      <p:sp>
        <p:nvSpPr>
          <p:cNvPr id="59" name="object 11">
            <a:extLst>
              <a:ext uri="{FF2B5EF4-FFF2-40B4-BE49-F238E27FC236}">
                <a16:creationId xmlns:a16="http://schemas.microsoft.com/office/drawing/2014/main" id="{D049F8EA-19D1-AC9D-377E-6350AC82B452}"/>
              </a:ext>
            </a:extLst>
          </p:cNvPr>
          <p:cNvSpPr txBox="1"/>
          <p:nvPr/>
        </p:nvSpPr>
        <p:spPr>
          <a:xfrm>
            <a:off x="3361724" y="4733476"/>
            <a:ext cx="6840279" cy="6648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n-US" sz="4400" dirty="0">
                <a:solidFill>
                  <a:srgbClr val="660066"/>
                </a:solidFill>
                <a:latin typeface="Outfit Black"/>
              </a:rPr>
              <a:t>14 MT</a:t>
            </a:r>
            <a:endParaRPr sz="4400" dirty="0">
              <a:solidFill>
                <a:srgbClr val="660066"/>
              </a:solidFill>
              <a:latin typeface="Outfit Black"/>
            </a:endParaRPr>
          </a:p>
        </p:txBody>
      </p:sp>
      <p:sp>
        <p:nvSpPr>
          <p:cNvPr id="60" name="object 11">
            <a:extLst>
              <a:ext uri="{FF2B5EF4-FFF2-40B4-BE49-F238E27FC236}">
                <a16:creationId xmlns:a16="http://schemas.microsoft.com/office/drawing/2014/main" id="{B2C9F07D-DF89-917A-E5CC-F8D590BBD524}"/>
              </a:ext>
            </a:extLst>
          </p:cNvPr>
          <p:cNvSpPr txBox="1"/>
          <p:nvPr/>
        </p:nvSpPr>
        <p:spPr>
          <a:xfrm>
            <a:off x="11907084" y="5363570"/>
            <a:ext cx="6840279" cy="6648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n-US" sz="4400" dirty="0">
                <a:solidFill>
                  <a:srgbClr val="660066"/>
                </a:solidFill>
                <a:latin typeface="Outfit Black"/>
              </a:rPr>
              <a:t>60,5 MT</a:t>
            </a:r>
            <a:endParaRPr sz="4400" dirty="0">
              <a:solidFill>
                <a:srgbClr val="660066"/>
              </a:solidFill>
              <a:latin typeface="Outfit Black"/>
            </a:endParaRPr>
          </a:p>
        </p:txBody>
      </p:sp>
      <p:sp>
        <p:nvSpPr>
          <p:cNvPr id="62" name="object 10">
            <a:extLst>
              <a:ext uri="{FF2B5EF4-FFF2-40B4-BE49-F238E27FC236}">
                <a16:creationId xmlns:a16="http://schemas.microsoft.com/office/drawing/2014/main" id="{1AA8E94D-CDF6-6FCF-E4E0-CAEECE301CF2}"/>
              </a:ext>
            </a:extLst>
          </p:cNvPr>
          <p:cNvSpPr txBox="1"/>
          <p:nvPr/>
        </p:nvSpPr>
        <p:spPr>
          <a:xfrm>
            <a:off x="1004658" y="9046738"/>
            <a:ext cx="7066480" cy="4498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Consumo</a:t>
            </a:r>
            <a:r>
              <a:rPr lang="en-US" sz="2950" b="1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mundial</a:t>
            </a:r>
            <a:r>
              <a:rPr lang="en-US" sz="2950" b="1" dirty="0">
                <a:solidFill>
                  <a:srgbClr val="5C7196"/>
                </a:solidFill>
                <a:latin typeface="Outfit Black"/>
                <a:cs typeface="Outfit Black"/>
              </a:rPr>
              <a:t> de </a:t>
            </a: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carbón</a:t>
            </a:r>
            <a:r>
              <a:rPr lang="en-US" sz="2950" b="1" dirty="0">
                <a:solidFill>
                  <a:srgbClr val="5C7196"/>
                </a:solidFill>
                <a:latin typeface="Outfit Black"/>
                <a:cs typeface="Outfit Black"/>
              </a:rPr>
              <a:t> 2024</a:t>
            </a:r>
            <a:endParaRPr sz="3200" dirty="0">
              <a:latin typeface="Outfit Black"/>
              <a:cs typeface="Outfit Black"/>
            </a:endParaRPr>
          </a:p>
        </p:txBody>
      </p:sp>
      <p:sp>
        <p:nvSpPr>
          <p:cNvPr id="63" name="object 11">
            <a:extLst>
              <a:ext uri="{FF2B5EF4-FFF2-40B4-BE49-F238E27FC236}">
                <a16:creationId xmlns:a16="http://schemas.microsoft.com/office/drawing/2014/main" id="{DA13AC2D-EEE1-501A-EE4D-5C6FB8E1B770}"/>
              </a:ext>
            </a:extLst>
          </p:cNvPr>
          <p:cNvSpPr txBox="1"/>
          <p:nvPr/>
        </p:nvSpPr>
        <p:spPr>
          <a:xfrm>
            <a:off x="1004658" y="9485105"/>
            <a:ext cx="5060200" cy="11617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n-US" sz="7750" b="1" spc="-25" dirty="0">
                <a:solidFill>
                  <a:srgbClr val="5A0059"/>
                </a:solidFill>
                <a:latin typeface="Outfit Black"/>
                <a:ea typeface="+mj-ea"/>
              </a:rPr>
              <a:t>8.770 MT</a:t>
            </a:r>
            <a:endParaRPr sz="7750" b="1" spc="-25" dirty="0">
              <a:solidFill>
                <a:srgbClr val="5A0059"/>
              </a:solidFill>
              <a:latin typeface="Outfit Black"/>
              <a:ea typeface="+mj-ea"/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11769632" y="3430300"/>
            <a:ext cx="5450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Fuente: DANE, Estimaciones </a:t>
            </a:r>
            <a:r>
              <a:rPr lang="es-MX" sz="1600" dirty="0" err="1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Fenalcarbón</a:t>
            </a:r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 2025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Outfit" pitchFamily="2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958929" y="10567977"/>
            <a:ext cx="212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Fuente IEA, 2024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Outfit" pitchFamily="2" charset="0"/>
            </a:endParaRPr>
          </a:p>
        </p:txBody>
      </p:sp>
      <p:sp>
        <p:nvSpPr>
          <p:cNvPr id="39" name="object 11">
            <a:extLst>
              <a:ext uri="{FF2B5EF4-FFF2-40B4-BE49-F238E27FC236}">
                <a16:creationId xmlns:a16="http://schemas.microsoft.com/office/drawing/2014/main" id="{D049F8EA-19D1-AC9D-377E-6350AC82B452}"/>
              </a:ext>
            </a:extLst>
          </p:cNvPr>
          <p:cNvSpPr txBox="1"/>
          <p:nvPr/>
        </p:nvSpPr>
        <p:spPr>
          <a:xfrm>
            <a:off x="3307360" y="6304918"/>
            <a:ext cx="6840279" cy="6648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n-US" sz="4400" dirty="0">
                <a:solidFill>
                  <a:srgbClr val="660066"/>
                </a:solidFill>
                <a:latin typeface="Outfit Black"/>
              </a:rPr>
              <a:t>3,6 MT</a:t>
            </a:r>
            <a:endParaRPr sz="4400" dirty="0">
              <a:solidFill>
                <a:srgbClr val="660066"/>
              </a:solidFill>
              <a:latin typeface="Outfit Black"/>
            </a:endParaRPr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id="{32027838-40E8-0339-A0A8-6A9A83F344FE}"/>
              </a:ext>
            </a:extLst>
          </p:cNvPr>
          <p:cNvSpPr txBox="1"/>
          <p:nvPr/>
        </p:nvSpPr>
        <p:spPr>
          <a:xfrm>
            <a:off x="3302223" y="6947131"/>
            <a:ext cx="5291088" cy="9292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600"/>
              </a:lnSpc>
              <a:spcBef>
                <a:spcPts val="95"/>
              </a:spcBef>
            </a:pP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Consumo</a:t>
            </a:r>
            <a:r>
              <a:rPr lang="en-US" sz="2950" b="1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carbón</a:t>
            </a:r>
            <a:r>
              <a:rPr lang="en-US" sz="2950" b="1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térmico</a:t>
            </a:r>
            <a:r>
              <a:rPr lang="en-US" sz="2950" b="1" dirty="0">
                <a:solidFill>
                  <a:srgbClr val="5C7196"/>
                </a:solidFill>
                <a:latin typeface="Outfit Black"/>
                <a:cs typeface="Outfit Black"/>
              </a:rPr>
              <a:t> para </a:t>
            </a:r>
            <a:r>
              <a:rPr lang="en-US" sz="2950" b="1" dirty="0" err="1">
                <a:solidFill>
                  <a:srgbClr val="5C7196"/>
                </a:solidFill>
                <a:latin typeface="Outfit Black"/>
                <a:cs typeface="Outfit Black"/>
              </a:rPr>
              <a:t>generación</a:t>
            </a:r>
            <a:r>
              <a:rPr lang="en-US" sz="2950" b="1" dirty="0">
                <a:solidFill>
                  <a:srgbClr val="5C7196"/>
                </a:solidFill>
                <a:latin typeface="Outfit Black"/>
                <a:cs typeface="Outfit Black"/>
              </a:rPr>
              <a:t> 2024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12688577" y="12129792"/>
            <a:ext cx="213346" cy="152400"/>
          </a:xfrm>
          <a:prstGeom prst="rightArrow">
            <a:avLst/>
          </a:prstGeom>
          <a:solidFill>
            <a:srgbClr val="66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bject 3"/>
          <p:cNvSpPr/>
          <p:nvPr/>
        </p:nvSpPr>
        <p:spPr>
          <a:xfrm>
            <a:off x="888805" y="5056442"/>
            <a:ext cx="2167567" cy="2120900"/>
          </a:xfrm>
          <a:custGeom>
            <a:avLst/>
            <a:gdLst/>
            <a:ahLst/>
            <a:cxnLst/>
            <a:rect l="l" t="t" r="r" b="b"/>
            <a:pathLst>
              <a:path w="2273935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CuadroTexto 42"/>
          <p:cNvSpPr txBox="1"/>
          <p:nvPr/>
        </p:nvSpPr>
        <p:spPr>
          <a:xfrm>
            <a:off x="3269784" y="7925148"/>
            <a:ext cx="470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Fuente: Estimaciones ANDEG 2025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Outfit" pitchFamily="2" charset="0"/>
            </a:endParaRPr>
          </a:p>
        </p:txBody>
      </p:sp>
      <p:sp>
        <p:nvSpPr>
          <p:cNvPr id="55" name="object 11">
            <a:extLst>
              <a:ext uri="{FF2B5EF4-FFF2-40B4-BE49-F238E27FC236}">
                <a16:creationId xmlns:a16="http://schemas.microsoft.com/office/drawing/2014/main" id="{DF6D6432-681E-CEA1-C5B0-B558499B191F}"/>
              </a:ext>
            </a:extLst>
          </p:cNvPr>
          <p:cNvSpPr txBox="1"/>
          <p:nvPr/>
        </p:nvSpPr>
        <p:spPr>
          <a:xfrm>
            <a:off x="11385166" y="8734898"/>
            <a:ext cx="10328805" cy="20326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4400" dirty="0" err="1">
                <a:solidFill>
                  <a:srgbClr val="660066"/>
                </a:solidFill>
                <a:latin typeface="Outfit Black"/>
              </a:rPr>
              <a:t>Oportunidad</a:t>
            </a:r>
            <a:r>
              <a:rPr sz="4400" dirty="0">
                <a:solidFill>
                  <a:srgbClr val="660066"/>
                </a:solidFill>
                <a:latin typeface="Outfit Black"/>
              </a:rPr>
              <a:t> de adaptación tecnológica con CCUS para la </a:t>
            </a:r>
            <a:r>
              <a:rPr sz="4400" dirty="0">
                <a:solidFill>
                  <a:srgbClr val="660066"/>
                </a:solidFill>
                <a:highlight>
                  <a:srgbClr val="99FF33"/>
                </a:highlight>
                <a:latin typeface="Outfit Black"/>
              </a:rPr>
              <a:t>transición energética.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3269784" y="5893374"/>
            <a:ext cx="5450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Fuente: DANE, Estimaciones </a:t>
            </a:r>
            <a:r>
              <a:rPr lang="es-MX" sz="1600" dirty="0" err="1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Fenalcarbón</a:t>
            </a:r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 2025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Outfit" pitchFamily="2" charset="0"/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11832097" y="6648830"/>
            <a:ext cx="5450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Fuente: DANE, Estimaciones </a:t>
            </a:r>
            <a:r>
              <a:rPr lang="es-MX" sz="1600" dirty="0" err="1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Fenalcarbón</a:t>
            </a:r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 2025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Outfit" pitchFamily="2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6BDC859-51BE-4B8F-A211-EACE399CB134}"/>
              </a:ext>
            </a:extLst>
          </p:cNvPr>
          <p:cNvSpPr txBox="1"/>
          <p:nvPr/>
        </p:nvSpPr>
        <p:spPr>
          <a:xfrm>
            <a:off x="3316281" y="3538344"/>
            <a:ext cx="5450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Fuente: ANM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Outfit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C7A1DD2-31B8-D13A-628D-CF0EF1CB692E}"/>
              </a:ext>
            </a:extLst>
          </p:cNvPr>
          <p:cNvSpPr txBox="1"/>
          <p:nvPr/>
        </p:nvSpPr>
        <p:spPr>
          <a:xfrm>
            <a:off x="15230683" y="-4349588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highlight>
                  <a:srgbClr val="FFFF00"/>
                </a:highlight>
              </a:rPr>
              <a:t>AJUSTAR DISEÑO DE ESTE SLIDE COMPLETO</a:t>
            </a:r>
            <a:endParaRPr lang="es-CO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F22BA42-D3ED-C599-86F4-801ADC19561A}"/>
              </a:ext>
            </a:extLst>
          </p:cNvPr>
          <p:cNvSpPr txBox="1"/>
          <p:nvPr/>
        </p:nvSpPr>
        <p:spPr>
          <a:xfrm>
            <a:off x="12795250" y="12461884"/>
            <a:ext cx="6706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highlight>
                  <a:srgbClr val="FFFF00"/>
                </a:highlight>
              </a:rPr>
              <a:t>DESTACAR ESTE PUNTO A PARTE PORQUE ES UN MENSAJE ADICIONAL QUE SE QUIERE RESALTAR</a:t>
            </a:r>
            <a:endParaRPr lang="es-CO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8AF891DA-BA85-C082-4F30-EF1D7BCB2820}"/>
              </a:ext>
            </a:extLst>
          </p:cNvPr>
          <p:cNvSpPr/>
          <p:nvPr/>
        </p:nvSpPr>
        <p:spPr>
          <a:xfrm>
            <a:off x="941798" y="2103490"/>
            <a:ext cx="2167567" cy="2120900"/>
          </a:xfrm>
          <a:custGeom>
            <a:avLst/>
            <a:gdLst/>
            <a:ahLst/>
            <a:cxnLst/>
            <a:rect l="l" t="t" r="r" b="b"/>
            <a:pathLst>
              <a:path w="2273935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660066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7">
            <a:extLst>
              <a:ext uri="{FF2B5EF4-FFF2-40B4-BE49-F238E27FC236}">
                <a16:creationId xmlns:a16="http://schemas.microsoft.com/office/drawing/2014/main" id="{66D5DA3C-4FFC-78FF-1533-DEB05BCC8563}"/>
              </a:ext>
            </a:extLst>
          </p:cNvPr>
          <p:cNvGrpSpPr/>
          <p:nvPr/>
        </p:nvGrpSpPr>
        <p:grpSpPr>
          <a:xfrm>
            <a:off x="8281661" y="2319650"/>
            <a:ext cx="653079" cy="8658360"/>
            <a:chOff x="9451272" y="4226573"/>
            <a:chExt cx="20955" cy="5964555"/>
          </a:xfrm>
        </p:grpSpPr>
        <p:sp>
          <p:nvSpPr>
            <p:cNvPr id="20" name="object 8">
              <a:extLst>
                <a:ext uri="{FF2B5EF4-FFF2-40B4-BE49-F238E27FC236}">
                  <a16:creationId xmlns:a16="http://schemas.microsoft.com/office/drawing/2014/main" id="{4EE75487-244B-6B4D-FA5C-1C665BB9DF7B}"/>
                </a:ext>
              </a:extLst>
            </p:cNvPr>
            <p:cNvSpPr/>
            <p:nvPr/>
          </p:nvSpPr>
          <p:spPr>
            <a:xfrm>
              <a:off x="9461743" y="422657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932C7F11-206C-B59E-C887-805944221B8A}"/>
                </a:ext>
              </a:extLst>
            </p:cNvPr>
            <p:cNvSpPr/>
            <p:nvPr/>
          </p:nvSpPr>
          <p:spPr>
            <a:xfrm>
              <a:off x="9461743" y="4289516"/>
              <a:ext cx="0" cy="5859780"/>
            </a:xfrm>
            <a:custGeom>
              <a:avLst/>
              <a:gdLst/>
              <a:ahLst/>
              <a:cxnLst/>
              <a:rect l="l" t="t" r="r" b="b"/>
              <a:pathLst>
                <a:path h="5859780">
                  <a:moveTo>
                    <a:pt x="0" y="0"/>
                  </a:moveTo>
                  <a:lnTo>
                    <a:pt x="0" y="5859277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06F68DB8-57B3-FCE1-9D68-7B618C3E56E9}"/>
                </a:ext>
              </a:extLst>
            </p:cNvPr>
            <p:cNvSpPr/>
            <p:nvPr/>
          </p:nvSpPr>
          <p:spPr>
            <a:xfrm>
              <a:off x="9461743" y="1016979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7">
            <a:extLst>
              <a:ext uri="{FF2B5EF4-FFF2-40B4-BE49-F238E27FC236}">
                <a16:creationId xmlns:a16="http://schemas.microsoft.com/office/drawing/2014/main" id="{5392D22B-CBD4-998D-A53F-83D58FAFF07C}"/>
              </a:ext>
            </a:extLst>
          </p:cNvPr>
          <p:cNvGrpSpPr/>
          <p:nvPr/>
        </p:nvGrpSpPr>
        <p:grpSpPr>
          <a:xfrm rot="16200000" flipH="1">
            <a:off x="5497084" y="2210969"/>
            <a:ext cx="99012" cy="4420942"/>
            <a:chOff x="9451272" y="4226573"/>
            <a:chExt cx="20955" cy="5964555"/>
          </a:xfrm>
        </p:grpSpPr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893CF8FB-EE0B-1D72-59AD-4C0648A822A3}"/>
                </a:ext>
              </a:extLst>
            </p:cNvPr>
            <p:cNvSpPr/>
            <p:nvPr/>
          </p:nvSpPr>
          <p:spPr>
            <a:xfrm>
              <a:off x="9461743" y="422657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">
              <a:extLst>
                <a:ext uri="{FF2B5EF4-FFF2-40B4-BE49-F238E27FC236}">
                  <a16:creationId xmlns:a16="http://schemas.microsoft.com/office/drawing/2014/main" id="{7962CF9F-CB9C-2CF3-CED2-6B225F67DA9E}"/>
                </a:ext>
              </a:extLst>
            </p:cNvPr>
            <p:cNvSpPr/>
            <p:nvPr/>
          </p:nvSpPr>
          <p:spPr>
            <a:xfrm>
              <a:off x="9461743" y="4289516"/>
              <a:ext cx="0" cy="5859780"/>
            </a:xfrm>
            <a:custGeom>
              <a:avLst/>
              <a:gdLst/>
              <a:ahLst/>
              <a:cxnLst/>
              <a:rect l="l" t="t" r="r" b="b"/>
              <a:pathLst>
                <a:path h="5859780">
                  <a:moveTo>
                    <a:pt x="0" y="0"/>
                  </a:moveTo>
                  <a:lnTo>
                    <a:pt x="0" y="5859277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0">
              <a:extLst>
                <a:ext uri="{FF2B5EF4-FFF2-40B4-BE49-F238E27FC236}">
                  <a16:creationId xmlns:a16="http://schemas.microsoft.com/office/drawing/2014/main" id="{95654B0F-A4D9-E2BA-B449-D7BEE45639DF}"/>
                </a:ext>
              </a:extLst>
            </p:cNvPr>
            <p:cNvSpPr/>
            <p:nvPr/>
          </p:nvSpPr>
          <p:spPr>
            <a:xfrm>
              <a:off x="9461743" y="1016979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7">
            <a:extLst>
              <a:ext uri="{FF2B5EF4-FFF2-40B4-BE49-F238E27FC236}">
                <a16:creationId xmlns:a16="http://schemas.microsoft.com/office/drawing/2014/main" id="{CB882B7A-EF32-DF8B-6076-5F917F0FAE15}"/>
              </a:ext>
            </a:extLst>
          </p:cNvPr>
          <p:cNvGrpSpPr/>
          <p:nvPr/>
        </p:nvGrpSpPr>
        <p:grpSpPr>
          <a:xfrm rot="16200000" flipH="1">
            <a:off x="13975552" y="2260443"/>
            <a:ext cx="99012" cy="4420942"/>
            <a:chOff x="9451272" y="4226573"/>
            <a:chExt cx="20955" cy="5964555"/>
          </a:xfrm>
        </p:grpSpPr>
        <p:sp>
          <p:nvSpPr>
            <p:cNvPr id="35" name="object 8">
              <a:extLst>
                <a:ext uri="{FF2B5EF4-FFF2-40B4-BE49-F238E27FC236}">
                  <a16:creationId xmlns:a16="http://schemas.microsoft.com/office/drawing/2014/main" id="{1AAB8F2F-E75F-5B12-A537-5B52E6374324}"/>
                </a:ext>
              </a:extLst>
            </p:cNvPr>
            <p:cNvSpPr/>
            <p:nvPr/>
          </p:nvSpPr>
          <p:spPr>
            <a:xfrm>
              <a:off x="9461743" y="422657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9">
              <a:extLst>
                <a:ext uri="{FF2B5EF4-FFF2-40B4-BE49-F238E27FC236}">
                  <a16:creationId xmlns:a16="http://schemas.microsoft.com/office/drawing/2014/main" id="{BC6E7835-8BAB-309B-29EE-E4E747F9FA5E}"/>
                </a:ext>
              </a:extLst>
            </p:cNvPr>
            <p:cNvSpPr/>
            <p:nvPr/>
          </p:nvSpPr>
          <p:spPr>
            <a:xfrm>
              <a:off x="9461743" y="4289516"/>
              <a:ext cx="0" cy="5859780"/>
            </a:xfrm>
            <a:custGeom>
              <a:avLst/>
              <a:gdLst/>
              <a:ahLst/>
              <a:cxnLst/>
              <a:rect l="l" t="t" r="r" b="b"/>
              <a:pathLst>
                <a:path h="5859780">
                  <a:moveTo>
                    <a:pt x="0" y="0"/>
                  </a:moveTo>
                  <a:lnTo>
                    <a:pt x="0" y="5859277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0">
              <a:extLst>
                <a:ext uri="{FF2B5EF4-FFF2-40B4-BE49-F238E27FC236}">
                  <a16:creationId xmlns:a16="http://schemas.microsoft.com/office/drawing/2014/main" id="{2D50F39C-6870-DC19-C60E-D1A269DCC5F4}"/>
                </a:ext>
              </a:extLst>
            </p:cNvPr>
            <p:cNvSpPr/>
            <p:nvPr/>
          </p:nvSpPr>
          <p:spPr>
            <a:xfrm>
              <a:off x="9461743" y="1016979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3">
            <a:extLst>
              <a:ext uri="{FF2B5EF4-FFF2-40B4-BE49-F238E27FC236}">
                <a16:creationId xmlns:a16="http://schemas.microsoft.com/office/drawing/2014/main" id="{1EDF464E-C47A-BCFE-9FE2-D6ABD3A12B8F}"/>
              </a:ext>
            </a:extLst>
          </p:cNvPr>
          <p:cNvSpPr/>
          <p:nvPr/>
        </p:nvSpPr>
        <p:spPr>
          <a:xfrm>
            <a:off x="9374598" y="2078090"/>
            <a:ext cx="2167567" cy="2120900"/>
          </a:xfrm>
          <a:custGeom>
            <a:avLst/>
            <a:gdLst/>
            <a:ahLst/>
            <a:cxnLst/>
            <a:rect l="l" t="t" r="r" b="b"/>
            <a:pathLst>
              <a:path w="2273935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4E6282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3">
            <a:extLst>
              <a:ext uri="{FF2B5EF4-FFF2-40B4-BE49-F238E27FC236}">
                <a16:creationId xmlns:a16="http://schemas.microsoft.com/office/drawing/2014/main" id="{14369E0F-1F75-D57A-B718-7603E25031C0}"/>
              </a:ext>
            </a:extLst>
          </p:cNvPr>
          <p:cNvSpPr/>
          <p:nvPr/>
        </p:nvSpPr>
        <p:spPr>
          <a:xfrm>
            <a:off x="9368248" y="5171478"/>
            <a:ext cx="2167567" cy="2120900"/>
          </a:xfrm>
          <a:custGeom>
            <a:avLst/>
            <a:gdLst/>
            <a:ahLst/>
            <a:cxnLst/>
            <a:rect l="l" t="t" r="r" b="b"/>
            <a:pathLst>
              <a:path w="2273935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4E6282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" name="object 7">
            <a:extLst>
              <a:ext uri="{FF2B5EF4-FFF2-40B4-BE49-F238E27FC236}">
                <a16:creationId xmlns:a16="http://schemas.microsoft.com/office/drawing/2014/main" id="{7D4C038A-D977-C312-96A5-DCB1D274FCB7}"/>
              </a:ext>
            </a:extLst>
          </p:cNvPr>
          <p:cNvGrpSpPr/>
          <p:nvPr/>
        </p:nvGrpSpPr>
        <p:grpSpPr>
          <a:xfrm rot="16200000" flipH="1">
            <a:off x="14113037" y="3524635"/>
            <a:ext cx="94258" cy="10119528"/>
            <a:chOff x="9451272" y="4226573"/>
            <a:chExt cx="20955" cy="5964555"/>
          </a:xfrm>
        </p:grpSpPr>
        <p:sp>
          <p:nvSpPr>
            <p:cNvPr id="58" name="object 8">
              <a:extLst>
                <a:ext uri="{FF2B5EF4-FFF2-40B4-BE49-F238E27FC236}">
                  <a16:creationId xmlns:a16="http://schemas.microsoft.com/office/drawing/2014/main" id="{9427D7C5-352C-6E25-3110-A958BCC2673D}"/>
                </a:ext>
              </a:extLst>
            </p:cNvPr>
            <p:cNvSpPr/>
            <p:nvPr/>
          </p:nvSpPr>
          <p:spPr>
            <a:xfrm>
              <a:off x="9461743" y="422657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9">
              <a:extLst>
                <a:ext uri="{FF2B5EF4-FFF2-40B4-BE49-F238E27FC236}">
                  <a16:creationId xmlns:a16="http://schemas.microsoft.com/office/drawing/2014/main" id="{5834ABC5-9E95-00CD-E188-1580A3BA6080}"/>
                </a:ext>
              </a:extLst>
            </p:cNvPr>
            <p:cNvSpPr/>
            <p:nvPr/>
          </p:nvSpPr>
          <p:spPr>
            <a:xfrm>
              <a:off x="9461743" y="4289516"/>
              <a:ext cx="0" cy="5859780"/>
            </a:xfrm>
            <a:custGeom>
              <a:avLst/>
              <a:gdLst/>
              <a:ahLst/>
              <a:cxnLst/>
              <a:rect l="l" t="t" r="r" b="b"/>
              <a:pathLst>
                <a:path h="5859780">
                  <a:moveTo>
                    <a:pt x="0" y="0"/>
                  </a:moveTo>
                  <a:lnTo>
                    <a:pt x="0" y="5859277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10">
              <a:extLst>
                <a:ext uri="{FF2B5EF4-FFF2-40B4-BE49-F238E27FC236}">
                  <a16:creationId xmlns:a16="http://schemas.microsoft.com/office/drawing/2014/main" id="{1E24C185-9DF9-68D7-6CB3-1E8156478755}"/>
                </a:ext>
              </a:extLst>
            </p:cNvPr>
            <p:cNvSpPr/>
            <p:nvPr/>
          </p:nvSpPr>
          <p:spPr>
            <a:xfrm>
              <a:off x="9461743" y="1016979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7">
            <a:extLst>
              <a:ext uri="{FF2B5EF4-FFF2-40B4-BE49-F238E27FC236}">
                <a16:creationId xmlns:a16="http://schemas.microsoft.com/office/drawing/2014/main" id="{C4CF0355-E4DD-485B-34D5-984FCBE131B6}"/>
              </a:ext>
            </a:extLst>
          </p:cNvPr>
          <p:cNvGrpSpPr/>
          <p:nvPr/>
        </p:nvGrpSpPr>
        <p:grpSpPr>
          <a:xfrm rot="16200000" flipH="1">
            <a:off x="4261637" y="4953250"/>
            <a:ext cx="595330" cy="7208319"/>
            <a:chOff x="9451272" y="4226573"/>
            <a:chExt cx="20955" cy="5964555"/>
          </a:xfrm>
        </p:grpSpPr>
        <p:sp>
          <p:nvSpPr>
            <p:cNvPr id="66" name="object 8">
              <a:extLst>
                <a:ext uri="{FF2B5EF4-FFF2-40B4-BE49-F238E27FC236}">
                  <a16:creationId xmlns:a16="http://schemas.microsoft.com/office/drawing/2014/main" id="{582309F4-D241-009F-3409-9B4A6A041B69}"/>
                </a:ext>
              </a:extLst>
            </p:cNvPr>
            <p:cNvSpPr/>
            <p:nvPr/>
          </p:nvSpPr>
          <p:spPr>
            <a:xfrm>
              <a:off x="9461743" y="422657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9">
              <a:extLst>
                <a:ext uri="{FF2B5EF4-FFF2-40B4-BE49-F238E27FC236}">
                  <a16:creationId xmlns:a16="http://schemas.microsoft.com/office/drawing/2014/main" id="{180BB891-28C4-B23F-E42E-5A06B341F79F}"/>
                </a:ext>
              </a:extLst>
            </p:cNvPr>
            <p:cNvSpPr/>
            <p:nvPr/>
          </p:nvSpPr>
          <p:spPr>
            <a:xfrm>
              <a:off x="9461743" y="4289516"/>
              <a:ext cx="0" cy="5859780"/>
            </a:xfrm>
            <a:custGeom>
              <a:avLst/>
              <a:gdLst/>
              <a:ahLst/>
              <a:cxnLst/>
              <a:rect l="l" t="t" r="r" b="b"/>
              <a:pathLst>
                <a:path h="5859780">
                  <a:moveTo>
                    <a:pt x="0" y="0"/>
                  </a:moveTo>
                  <a:lnTo>
                    <a:pt x="0" y="5859277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10">
              <a:extLst>
                <a:ext uri="{FF2B5EF4-FFF2-40B4-BE49-F238E27FC236}">
                  <a16:creationId xmlns:a16="http://schemas.microsoft.com/office/drawing/2014/main" id="{BADBC4DA-B57E-12F2-1576-C699D41F2CC5}"/>
                </a:ext>
              </a:extLst>
            </p:cNvPr>
            <p:cNvSpPr/>
            <p:nvPr/>
          </p:nvSpPr>
          <p:spPr>
            <a:xfrm>
              <a:off x="9461743" y="1016979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0" name="Gráfico 69">
            <a:extLst>
              <a:ext uri="{FF2B5EF4-FFF2-40B4-BE49-F238E27FC236}">
                <a16:creationId xmlns:a16="http://schemas.microsoft.com/office/drawing/2014/main" id="{053526E3-8213-78C6-871C-7775EAD28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7119" y="2472674"/>
            <a:ext cx="1296180" cy="1296180"/>
          </a:xfrm>
          <a:prstGeom prst="rect">
            <a:avLst/>
          </a:prstGeom>
        </p:spPr>
      </p:pic>
      <p:pic>
        <p:nvPicPr>
          <p:cNvPr id="72" name="Gráfico 71">
            <a:extLst>
              <a:ext uri="{FF2B5EF4-FFF2-40B4-BE49-F238E27FC236}">
                <a16:creationId xmlns:a16="http://schemas.microsoft.com/office/drawing/2014/main" id="{CCFD3605-9562-0AC1-786A-32AE10265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1890" y="2193028"/>
            <a:ext cx="1761396" cy="1761396"/>
          </a:xfrm>
          <a:prstGeom prst="rect">
            <a:avLst/>
          </a:prstGeom>
        </p:spPr>
      </p:pic>
      <p:pic>
        <p:nvPicPr>
          <p:cNvPr id="74" name="Gráfico 73">
            <a:extLst>
              <a:ext uri="{FF2B5EF4-FFF2-40B4-BE49-F238E27FC236}">
                <a16:creationId xmlns:a16="http://schemas.microsoft.com/office/drawing/2014/main" id="{1EC87D28-A227-F22B-19B7-A4D33DD1E9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9134" y="5322445"/>
            <a:ext cx="1473676" cy="1473676"/>
          </a:xfrm>
          <a:prstGeom prst="rect">
            <a:avLst/>
          </a:prstGeom>
        </p:spPr>
      </p:pic>
      <p:pic>
        <p:nvPicPr>
          <p:cNvPr id="76" name="Gráfico 75">
            <a:extLst>
              <a:ext uri="{FF2B5EF4-FFF2-40B4-BE49-F238E27FC236}">
                <a16:creationId xmlns:a16="http://schemas.microsoft.com/office/drawing/2014/main" id="{10F22046-250B-9648-87A3-D679DE9F0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75800" y="5323758"/>
            <a:ext cx="1705008" cy="1705008"/>
          </a:xfrm>
          <a:prstGeom prst="rect">
            <a:avLst/>
          </a:prstGeom>
        </p:spPr>
      </p:pic>
      <p:pic>
        <p:nvPicPr>
          <p:cNvPr id="77" name="Gráfico 76">
            <a:extLst>
              <a:ext uri="{FF2B5EF4-FFF2-40B4-BE49-F238E27FC236}">
                <a16:creationId xmlns:a16="http://schemas.microsoft.com/office/drawing/2014/main" id="{1CBAFB81-771A-F90D-0FEE-DA517E92D5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02302" y="8753240"/>
            <a:ext cx="1998343" cy="199834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416731" y="0"/>
            <a:ext cx="8687435" cy="6249035"/>
          </a:xfrm>
          <a:custGeom>
            <a:avLst/>
            <a:gdLst/>
            <a:ahLst/>
            <a:cxnLst/>
            <a:rect l="l" t="t" r="r" b="b"/>
            <a:pathLst>
              <a:path w="8687435" h="6249035">
                <a:moveTo>
                  <a:pt x="8687368" y="0"/>
                </a:moveTo>
                <a:lnTo>
                  <a:pt x="0" y="0"/>
                </a:lnTo>
                <a:lnTo>
                  <a:pt x="0" y="6248783"/>
                </a:lnTo>
                <a:lnTo>
                  <a:pt x="8687368" y="6248783"/>
                </a:lnTo>
                <a:lnTo>
                  <a:pt x="8687368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874104" y="3881120"/>
            <a:ext cx="8863965" cy="20955"/>
            <a:chOff x="874037" y="3831812"/>
            <a:chExt cx="8863965" cy="20955"/>
          </a:xfrm>
        </p:grpSpPr>
        <p:sp>
          <p:nvSpPr>
            <p:cNvPr id="5" name="object 5"/>
            <p:cNvSpPr/>
            <p:nvPr/>
          </p:nvSpPr>
          <p:spPr>
            <a:xfrm>
              <a:off x="874037" y="3842283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36791" y="3842283"/>
              <a:ext cx="8759825" cy="0"/>
            </a:xfrm>
            <a:custGeom>
              <a:avLst/>
              <a:gdLst/>
              <a:ahLst/>
              <a:cxnLst/>
              <a:rect l="l" t="t" r="r" b="b"/>
              <a:pathLst>
                <a:path w="8759825">
                  <a:moveTo>
                    <a:pt x="0" y="0"/>
                  </a:moveTo>
                  <a:lnTo>
                    <a:pt x="8759230" y="0"/>
                  </a:lnTo>
                </a:path>
              </a:pathLst>
            </a:custGeom>
            <a:ln w="20941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16930" y="3842283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4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858" y="6618758"/>
            <a:ext cx="8863965" cy="20955"/>
            <a:chOff x="941858" y="6618758"/>
            <a:chExt cx="8863965" cy="20955"/>
          </a:xfrm>
        </p:grpSpPr>
        <p:sp>
          <p:nvSpPr>
            <p:cNvPr id="9" name="object 9"/>
            <p:cNvSpPr/>
            <p:nvPr/>
          </p:nvSpPr>
          <p:spPr>
            <a:xfrm>
              <a:off x="941858" y="6629228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4612" y="6629228"/>
              <a:ext cx="8759825" cy="0"/>
            </a:xfrm>
            <a:custGeom>
              <a:avLst/>
              <a:gdLst/>
              <a:ahLst/>
              <a:cxnLst/>
              <a:rect l="l" t="t" r="r" b="b"/>
              <a:pathLst>
                <a:path w="8759825">
                  <a:moveTo>
                    <a:pt x="0" y="0"/>
                  </a:moveTo>
                  <a:lnTo>
                    <a:pt x="8759230" y="0"/>
                  </a:lnTo>
                </a:path>
              </a:pathLst>
            </a:custGeom>
            <a:ln w="20941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84751" y="6629228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4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859691" y="0"/>
            <a:ext cx="4109085" cy="276860"/>
            <a:chOff x="859691" y="0"/>
            <a:chExt cx="4109085" cy="276860"/>
          </a:xfrm>
        </p:grpSpPr>
        <p:sp>
          <p:nvSpPr>
            <p:cNvPr id="13" name="object 13"/>
            <p:cNvSpPr/>
            <p:nvPr/>
          </p:nvSpPr>
          <p:spPr>
            <a:xfrm>
              <a:off x="1905502" y="0"/>
              <a:ext cx="996315" cy="276860"/>
            </a:xfrm>
            <a:custGeom>
              <a:avLst/>
              <a:gdLst/>
              <a:ahLst/>
              <a:cxnLst/>
              <a:rect l="l" t="t" r="r" b="b"/>
              <a:pathLst>
                <a:path w="996314" h="276860">
                  <a:moveTo>
                    <a:pt x="0" y="276253"/>
                  </a:moveTo>
                  <a:lnTo>
                    <a:pt x="995980" y="276253"/>
                  </a:lnTo>
                  <a:lnTo>
                    <a:pt x="995980" y="0"/>
                  </a:lnTo>
                  <a:lnTo>
                    <a:pt x="0" y="0"/>
                  </a:lnTo>
                  <a:lnTo>
                    <a:pt x="0" y="276253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91" y="0"/>
              <a:ext cx="1045844" cy="276860"/>
            </a:xfrm>
            <a:custGeom>
              <a:avLst/>
              <a:gdLst/>
              <a:ahLst/>
              <a:cxnLst/>
              <a:rect l="l" t="t" r="r" b="b"/>
              <a:pathLst>
                <a:path w="1045844" h="276860">
                  <a:moveTo>
                    <a:pt x="1045811" y="0"/>
                  </a:moveTo>
                  <a:lnTo>
                    <a:pt x="0" y="0"/>
                  </a:lnTo>
                  <a:lnTo>
                    <a:pt x="0" y="276253"/>
                  </a:lnTo>
                  <a:lnTo>
                    <a:pt x="1045811" y="2762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01482" y="0"/>
              <a:ext cx="1021080" cy="276860"/>
            </a:xfrm>
            <a:custGeom>
              <a:avLst/>
              <a:gdLst/>
              <a:ahLst/>
              <a:cxnLst/>
              <a:rect l="l" t="t" r="r" b="b"/>
              <a:pathLst>
                <a:path w="1021079" h="276860">
                  <a:moveTo>
                    <a:pt x="0" y="276253"/>
                  </a:moveTo>
                  <a:lnTo>
                    <a:pt x="1020900" y="276253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7625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22383" y="0"/>
              <a:ext cx="1045844" cy="276860"/>
            </a:xfrm>
            <a:custGeom>
              <a:avLst/>
              <a:gdLst/>
              <a:ahLst/>
              <a:cxnLst/>
              <a:rect l="l" t="t" r="r" b="b"/>
              <a:pathLst>
                <a:path w="1045845" h="276860">
                  <a:moveTo>
                    <a:pt x="1045811" y="0"/>
                  </a:moveTo>
                  <a:lnTo>
                    <a:pt x="0" y="0"/>
                  </a:lnTo>
                  <a:lnTo>
                    <a:pt x="0" y="276253"/>
                  </a:lnTo>
                  <a:lnTo>
                    <a:pt x="1045811" y="2762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846991" y="421181"/>
            <a:ext cx="8040366" cy="3212418"/>
          </a:xfrm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650"/>
              </a:spcBef>
              <a:tabLst>
                <a:tab pos="3271520" algn="l"/>
                <a:tab pos="6925945" algn="l"/>
              </a:tabLst>
            </a:pPr>
            <a:r>
              <a:rPr spc="-10" dirty="0" err="1"/>
              <a:t>Sostenibilidad</a:t>
            </a:r>
            <a:r>
              <a:rPr lang="es-419" spc="-10" dirty="0"/>
              <a:t> </a:t>
            </a:r>
            <a:r>
              <a:rPr spc="-25" dirty="0"/>
              <a:t>del </a:t>
            </a:r>
            <a:r>
              <a:rPr spc="-10" dirty="0"/>
              <a:t>Sector</a:t>
            </a:r>
            <a:br>
              <a:rPr lang="es-ES" dirty="0"/>
            </a:br>
            <a:r>
              <a:rPr spc="-10" dirty="0" err="1"/>
              <a:t>Situación</a:t>
            </a:r>
            <a:r>
              <a:rPr spc="-195" dirty="0"/>
              <a:t> </a:t>
            </a:r>
            <a:r>
              <a:rPr spc="-130" dirty="0"/>
              <a:t>A</a:t>
            </a:r>
            <a:r>
              <a:rPr lang="es-ES" spc="-130" dirty="0"/>
              <a:t>ir-e</a:t>
            </a:r>
            <a:endParaRPr spc="-50" dirty="0"/>
          </a:p>
        </p:txBody>
      </p:sp>
      <p:sp>
        <p:nvSpPr>
          <p:cNvPr id="18" name="object 18"/>
          <p:cNvSpPr txBox="1"/>
          <p:nvPr/>
        </p:nvSpPr>
        <p:spPr>
          <a:xfrm>
            <a:off x="897372" y="5133699"/>
            <a:ext cx="297307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Agentes</a:t>
            </a:r>
            <a:r>
              <a:rPr sz="2450" spc="-3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del</a:t>
            </a:r>
            <a:r>
              <a:rPr sz="2450" spc="-3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mercado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de</a:t>
            </a:r>
            <a:r>
              <a:rPr sz="2450" spc="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Outfit"/>
                <a:cs typeface="Outfit"/>
              </a:rPr>
              <a:t>energía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32902" y="5133699"/>
            <a:ext cx="3319148" cy="1137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lang="es-CO" sz="2450" dirty="0">
                <a:solidFill>
                  <a:srgbClr val="FFFFFF"/>
                </a:solidFill>
                <a:latin typeface="Myriad Pro"/>
                <a:cs typeface="Outfit"/>
              </a:rPr>
              <a:t>+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9</a:t>
            </a:r>
            <a:r>
              <a:rPr lang="es-ES" sz="2450" dirty="0">
                <a:solidFill>
                  <a:srgbClr val="FFFFFF"/>
                </a:solidFill>
                <a:latin typeface="Outfit"/>
                <a:cs typeface="Outfit"/>
              </a:rPr>
              <a:t>0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0 mil 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millones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Agentes</a:t>
            </a:r>
            <a:r>
              <a:rPr sz="2450" spc="-6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de </a:t>
            </a:r>
            <a:r>
              <a:rPr sz="2450" dirty="0" err="1">
                <a:solidFill>
                  <a:srgbClr val="FFFFFF"/>
                </a:solidFill>
                <a:latin typeface="Outfit"/>
                <a:cs typeface="Outfit"/>
              </a:rPr>
              <a:t>generación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Outfit"/>
                <a:cs typeface="Outfit"/>
              </a:rPr>
              <a:t>térmica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6731" y="5331083"/>
            <a:ext cx="8687368" cy="597747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859680" y="4525694"/>
            <a:ext cx="2997835" cy="466725"/>
          </a:xfrm>
          <a:prstGeom prst="rect">
            <a:avLst/>
          </a:prstGeom>
          <a:solidFill>
            <a:srgbClr val="8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41605">
              <a:lnSpc>
                <a:spcPts val="3475"/>
              </a:lnSpc>
            </a:pPr>
            <a:r>
              <a:rPr sz="2950" b="1" dirty="0">
                <a:solidFill>
                  <a:srgbClr val="5A0059"/>
                </a:solidFill>
                <a:latin typeface="Outfit Black"/>
                <a:cs typeface="Outfit Black"/>
              </a:rPr>
              <a:t>$2</a:t>
            </a:r>
            <a:r>
              <a:rPr lang="es-ES" sz="2950" b="1" dirty="0">
                <a:solidFill>
                  <a:srgbClr val="5A0059"/>
                </a:solidFill>
                <a:latin typeface="Outfit Black"/>
                <a:cs typeface="Outfit Black"/>
              </a:rPr>
              <a:t>,</a:t>
            </a:r>
            <a:r>
              <a:rPr sz="2950" b="1" dirty="0">
                <a:solidFill>
                  <a:srgbClr val="5A0059"/>
                </a:solidFill>
                <a:latin typeface="Outfit Black"/>
                <a:cs typeface="Outfit Black"/>
              </a:rPr>
              <a:t>2 </a:t>
            </a:r>
            <a:r>
              <a:rPr sz="2950" b="1" spc="-10" dirty="0">
                <a:solidFill>
                  <a:srgbClr val="5A0059"/>
                </a:solidFill>
                <a:latin typeface="Outfit Black"/>
                <a:cs typeface="Outfit Black"/>
              </a:rPr>
              <a:t>BILLONES</a:t>
            </a:r>
            <a:endParaRPr sz="2950" dirty="0">
              <a:latin typeface="Outfit Black"/>
              <a:cs typeface="Outfit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9679" y="6914533"/>
            <a:ext cx="9490075" cy="275504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114"/>
              </a:spcBef>
            </a:pPr>
            <a:r>
              <a:rPr sz="2950" b="1" spc="-10" dirty="0">
                <a:solidFill>
                  <a:srgbClr val="8FFF00"/>
                </a:solidFill>
                <a:latin typeface="Outfit Black"/>
                <a:cs typeface="Outfit Black"/>
              </a:rPr>
              <a:t>Impactos</a:t>
            </a:r>
            <a:endParaRPr sz="2950" dirty="0">
              <a:latin typeface="Outfit Black"/>
              <a:cs typeface="Outfit Black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FF"/>
              </a:buClr>
              <a:buFont typeface="Myriad Pro"/>
              <a:buChar char="•"/>
            </a:pPr>
            <a:endParaRPr sz="2450" dirty="0">
              <a:latin typeface="Myriad Pro"/>
              <a:cs typeface="Myriad Pro"/>
            </a:endParaRPr>
          </a:p>
          <a:p>
            <a:pPr marL="200660" marR="5080" indent="-188595">
              <a:lnSpc>
                <a:spcPct val="101000"/>
              </a:lnSpc>
              <a:buChar char="•"/>
              <a:tabLst>
                <a:tab pos="200660" algn="l"/>
              </a:tabLst>
            </a:pP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Térmicas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requieren comprar combustibles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para la generación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de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cara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25" dirty="0">
                <a:solidFill>
                  <a:srgbClr val="FFFFFF"/>
                </a:solidFill>
                <a:latin typeface="Myriad Pro"/>
                <a:cs typeface="Myriad Pro"/>
              </a:rPr>
              <a:t>al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próximo verano, se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pondría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en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juego la energía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confiable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que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requiere Colombia.</a:t>
            </a:r>
            <a:endParaRPr sz="2450" dirty="0">
              <a:latin typeface="Myriad Pro"/>
              <a:cs typeface="Myriad Pro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FF"/>
              </a:buClr>
              <a:buFont typeface="Myriad Pro"/>
              <a:buChar char="•"/>
            </a:pPr>
            <a:endParaRPr sz="2450" dirty="0">
              <a:latin typeface="Myriad Pro"/>
              <a:cs typeface="Myriad Pro"/>
            </a:endParaRPr>
          </a:p>
          <a:p>
            <a:pPr marL="201930" indent="-189230">
              <a:lnSpc>
                <a:spcPct val="100000"/>
              </a:lnSpc>
              <a:spcBef>
                <a:spcPts val="5"/>
              </a:spcBef>
              <a:buChar char="•"/>
              <a:tabLst>
                <a:tab pos="201930" algn="l"/>
              </a:tabLst>
            </a:pP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Materialización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de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un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riesgo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sistémico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en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la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prestación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del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servicio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40234" y="4525694"/>
            <a:ext cx="2997835" cy="466725"/>
          </a:xfrm>
          <a:prstGeom prst="rect">
            <a:avLst/>
          </a:prstGeom>
          <a:solidFill>
            <a:srgbClr val="8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41605">
              <a:lnSpc>
                <a:spcPts val="3475"/>
              </a:lnSpc>
            </a:pPr>
            <a:r>
              <a:rPr sz="2950" b="1" dirty="0">
                <a:solidFill>
                  <a:srgbClr val="5A0059"/>
                </a:solidFill>
                <a:latin typeface="Outfit Black"/>
                <a:cs typeface="Outfit Black"/>
              </a:rPr>
              <a:t>$1</a:t>
            </a:r>
            <a:r>
              <a:rPr lang="es-ES" sz="2950" b="1" dirty="0">
                <a:solidFill>
                  <a:srgbClr val="5A0059"/>
                </a:solidFill>
                <a:latin typeface="Outfit Black"/>
                <a:cs typeface="Outfit Black"/>
              </a:rPr>
              <a:t>,</a:t>
            </a:r>
            <a:r>
              <a:rPr sz="2950" b="1" dirty="0">
                <a:solidFill>
                  <a:srgbClr val="5A0059"/>
                </a:solidFill>
                <a:latin typeface="Outfit Black"/>
                <a:cs typeface="Outfit Black"/>
              </a:rPr>
              <a:t>4</a:t>
            </a:r>
            <a:r>
              <a:rPr sz="2950" b="1" spc="-25" dirty="0">
                <a:solidFill>
                  <a:srgbClr val="5A0059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A0059"/>
                </a:solidFill>
                <a:latin typeface="Outfit Black"/>
                <a:cs typeface="Outfit Black"/>
              </a:rPr>
              <a:t>BILLONES</a:t>
            </a:r>
            <a:endParaRPr sz="2950" dirty="0">
              <a:latin typeface="Outfit Black"/>
              <a:cs typeface="Outfit Black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399040" y="4314013"/>
            <a:ext cx="1844675" cy="1844675"/>
            <a:chOff x="4399040" y="4314013"/>
            <a:chExt cx="1844675" cy="1844675"/>
          </a:xfrm>
        </p:grpSpPr>
        <p:sp>
          <p:nvSpPr>
            <p:cNvPr id="25" name="object 25"/>
            <p:cNvSpPr/>
            <p:nvPr/>
          </p:nvSpPr>
          <p:spPr>
            <a:xfrm>
              <a:off x="4492910" y="4407884"/>
              <a:ext cx="1657350" cy="1657350"/>
            </a:xfrm>
            <a:custGeom>
              <a:avLst/>
              <a:gdLst/>
              <a:ahLst/>
              <a:cxnLst/>
              <a:rect l="l" t="t" r="r" b="b"/>
              <a:pathLst>
                <a:path w="1657350" h="1657350">
                  <a:moveTo>
                    <a:pt x="828362" y="0"/>
                  </a:moveTo>
                  <a:lnTo>
                    <a:pt x="779689" y="1406"/>
                  </a:lnTo>
                  <a:lnTo>
                    <a:pt x="731757" y="5572"/>
                  </a:lnTo>
                  <a:lnTo>
                    <a:pt x="684643" y="12422"/>
                  </a:lnTo>
                  <a:lnTo>
                    <a:pt x="638425" y="21877"/>
                  </a:lnTo>
                  <a:lnTo>
                    <a:pt x="593181" y="33859"/>
                  </a:lnTo>
                  <a:lnTo>
                    <a:pt x="548988" y="48292"/>
                  </a:lnTo>
                  <a:lnTo>
                    <a:pt x="505925" y="65096"/>
                  </a:lnTo>
                  <a:lnTo>
                    <a:pt x="464068" y="84195"/>
                  </a:lnTo>
                  <a:lnTo>
                    <a:pt x="423496" y="105510"/>
                  </a:lnTo>
                  <a:lnTo>
                    <a:pt x="384286" y="128965"/>
                  </a:lnTo>
                  <a:lnTo>
                    <a:pt x="346515" y="154481"/>
                  </a:lnTo>
                  <a:lnTo>
                    <a:pt x="310263" y="181981"/>
                  </a:lnTo>
                  <a:lnTo>
                    <a:pt x="275605" y="211386"/>
                  </a:lnTo>
                  <a:lnTo>
                    <a:pt x="242620" y="242620"/>
                  </a:lnTo>
                  <a:lnTo>
                    <a:pt x="211386" y="275605"/>
                  </a:lnTo>
                  <a:lnTo>
                    <a:pt x="181981" y="310263"/>
                  </a:lnTo>
                  <a:lnTo>
                    <a:pt x="154481" y="346515"/>
                  </a:lnTo>
                  <a:lnTo>
                    <a:pt x="128965" y="384286"/>
                  </a:lnTo>
                  <a:lnTo>
                    <a:pt x="105510" y="423496"/>
                  </a:lnTo>
                  <a:lnTo>
                    <a:pt x="84195" y="464068"/>
                  </a:lnTo>
                  <a:lnTo>
                    <a:pt x="65096" y="505925"/>
                  </a:lnTo>
                  <a:lnTo>
                    <a:pt x="48292" y="548988"/>
                  </a:lnTo>
                  <a:lnTo>
                    <a:pt x="33859" y="593181"/>
                  </a:lnTo>
                  <a:lnTo>
                    <a:pt x="21877" y="638425"/>
                  </a:lnTo>
                  <a:lnTo>
                    <a:pt x="12422" y="684643"/>
                  </a:lnTo>
                  <a:lnTo>
                    <a:pt x="5572" y="731757"/>
                  </a:lnTo>
                  <a:lnTo>
                    <a:pt x="1406" y="779689"/>
                  </a:lnTo>
                  <a:lnTo>
                    <a:pt x="0" y="828362"/>
                  </a:lnTo>
                  <a:lnTo>
                    <a:pt x="1406" y="877034"/>
                  </a:lnTo>
                  <a:lnTo>
                    <a:pt x="5572" y="924967"/>
                  </a:lnTo>
                  <a:lnTo>
                    <a:pt x="12422" y="972080"/>
                  </a:lnTo>
                  <a:lnTo>
                    <a:pt x="21877" y="1018298"/>
                  </a:lnTo>
                  <a:lnTo>
                    <a:pt x="33859" y="1063542"/>
                  </a:lnTo>
                  <a:lnTo>
                    <a:pt x="48292" y="1107735"/>
                  </a:lnTo>
                  <a:lnTo>
                    <a:pt x="65096" y="1150799"/>
                  </a:lnTo>
                  <a:lnTo>
                    <a:pt x="84195" y="1192655"/>
                  </a:lnTo>
                  <a:lnTo>
                    <a:pt x="105510" y="1233228"/>
                  </a:lnTo>
                  <a:lnTo>
                    <a:pt x="128965" y="1272438"/>
                  </a:lnTo>
                  <a:lnTo>
                    <a:pt x="154481" y="1310208"/>
                  </a:lnTo>
                  <a:lnTo>
                    <a:pt x="181981" y="1346461"/>
                  </a:lnTo>
                  <a:lnTo>
                    <a:pt x="211386" y="1381118"/>
                  </a:lnTo>
                  <a:lnTo>
                    <a:pt x="242620" y="1414103"/>
                  </a:lnTo>
                  <a:lnTo>
                    <a:pt x="275605" y="1445337"/>
                  </a:lnTo>
                  <a:lnTo>
                    <a:pt x="310263" y="1474743"/>
                  </a:lnTo>
                  <a:lnTo>
                    <a:pt x="346515" y="1502242"/>
                  </a:lnTo>
                  <a:lnTo>
                    <a:pt x="384286" y="1527758"/>
                  </a:lnTo>
                  <a:lnTo>
                    <a:pt x="423496" y="1551213"/>
                  </a:lnTo>
                  <a:lnTo>
                    <a:pt x="464068" y="1572529"/>
                  </a:lnTo>
                  <a:lnTo>
                    <a:pt x="505925" y="1591627"/>
                  </a:lnTo>
                  <a:lnTo>
                    <a:pt x="548988" y="1608432"/>
                  </a:lnTo>
                  <a:lnTo>
                    <a:pt x="593181" y="1622864"/>
                  </a:lnTo>
                  <a:lnTo>
                    <a:pt x="638425" y="1634846"/>
                  </a:lnTo>
                  <a:lnTo>
                    <a:pt x="684643" y="1644301"/>
                  </a:lnTo>
                  <a:lnTo>
                    <a:pt x="731757" y="1651151"/>
                  </a:lnTo>
                  <a:lnTo>
                    <a:pt x="779689" y="1655318"/>
                  </a:lnTo>
                  <a:lnTo>
                    <a:pt x="828362" y="1656724"/>
                  </a:lnTo>
                  <a:lnTo>
                    <a:pt x="877034" y="1655318"/>
                  </a:lnTo>
                  <a:lnTo>
                    <a:pt x="924967" y="1651151"/>
                  </a:lnTo>
                  <a:lnTo>
                    <a:pt x="972080" y="1644301"/>
                  </a:lnTo>
                  <a:lnTo>
                    <a:pt x="1018298" y="1634846"/>
                  </a:lnTo>
                  <a:lnTo>
                    <a:pt x="1063542" y="1622864"/>
                  </a:lnTo>
                  <a:lnTo>
                    <a:pt x="1107735" y="1608432"/>
                  </a:lnTo>
                  <a:lnTo>
                    <a:pt x="1150799" y="1591627"/>
                  </a:lnTo>
                  <a:lnTo>
                    <a:pt x="1192655" y="1572529"/>
                  </a:lnTo>
                  <a:lnTo>
                    <a:pt x="1233228" y="1551213"/>
                  </a:lnTo>
                  <a:lnTo>
                    <a:pt x="1272438" y="1527758"/>
                  </a:lnTo>
                  <a:lnTo>
                    <a:pt x="1310208" y="1502242"/>
                  </a:lnTo>
                  <a:lnTo>
                    <a:pt x="1346461" y="1474743"/>
                  </a:lnTo>
                  <a:lnTo>
                    <a:pt x="1381118" y="1445337"/>
                  </a:lnTo>
                  <a:lnTo>
                    <a:pt x="1414103" y="1414103"/>
                  </a:lnTo>
                  <a:lnTo>
                    <a:pt x="1445337" y="1381118"/>
                  </a:lnTo>
                  <a:lnTo>
                    <a:pt x="1474743" y="1346461"/>
                  </a:lnTo>
                  <a:lnTo>
                    <a:pt x="1502242" y="1310208"/>
                  </a:lnTo>
                  <a:lnTo>
                    <a:pt x="1527758" y="1272438"/>
                  </a:lnTo>
                  <a:lnTo>
                    <a:pt x="1551213" y="1233228"/>
                  </a:lnTo>
                  <a:lnTo>
                    <a:pt x="1572529" y="1192655"/>
                  </a:lnTo>
                  <a:lnTo>
                    <a:pt x="1591627" y="1150799"/>
                  </a:lnTo>
                  <a:lnTo>
                    <a:pt x="1608432" y="1107735"/>
                  </a:lnTo>
                  <a:lnTo>
                    <a:pt x="1622864" y="1063542"/>
                  </a:lnTo>
                  <a:lnTo>
                    <a:pt x="1634846" y="1018298"/>
                  </a:lnTo>
                  <a:lnTo>
                    <a:pt x="1644301" y="972080"/>
                  </a:lnTo>
                  <a:lnTo>
                    <a:pt x="1651151" y="924967"/>
                  </a:lnTo>
                  <a:lnTo>
                    <a:pt x="1655318" y="877034"/>
                  </a:lnTo>
                  <a:lnTo>
                    <a:pt x="1656724" y="828362"/>
                  </a:lnTo>
                  <a:lnTo>
                    <a:pt x="1655318" y="779689"/>
                  </a:lnTo>
                  <a:lnTo>
                    <a:pt x="1651151" y="731757"/>
                  </a:lnTo>
                  <a:lnTo>
                    <a:pt x="1644301" y="684643"/>
                  </a:lnTo>
                  <a:lnTo>
                    <a:pt x="1634846" y="638425"/>
                  </a:lnTo>
                  <a:lnTo>
                    <a:pt x="1622864" y="593181"/>
                  </a:lnTo>
                  <a:lnTo>
                    <a:pt x="1608432" y="548988"/>
                  </a:lnTo>
                  <a:lnTo>
                    <a:pt x="1591627" y="505925"/>
                  </a:lnTo>
                  <a:lnTo>
                    <a:pt x="1572529" y="464068"/>
                  </a:lnTo>
                  <a:lnTo>
                    <a:pt x="1551213" y="423496"/>
                  </a:lnTo>
                  <a:lnTo>
                    <a:pt x="1527758" y="384286"/>
                  </a:lnTo>
                  <a:lnTo>
                    <a:pt x="1502242" y="346515"/>
                  </a:lnTo>
                  <a:lnTo>
                    <a:pt x="1474743" y="310263"/>
                  </a:lnTo>
                  <a:lnTo>
                    <a:pt x="1445337" y="275605"/>
                  </a:lnTo>
                  <a:lnTo>
                    <a:pt x="1414103" y="242620"/>
                  </a:lnTo>
                  <a:lnTo>
                    <a:pt x="1381118" y="211386"/>
                  </a:lnTo>
                  <a:lnTo>
                    <a:pt x="1346461" y="181981"/>
                  </a:lnTo>
                  <a:lnTo>
                    <a:pt x="1310208" y="154481"/>
                  </a:lnTo>
                  <a:lnTo>
                    <a:pt x="1272438" y="128965"/>
                  </a:lnTo>
                  <a:lnTo>
                    <a:pt x="1233228" y="105510"/>
                  </a:lnTo>
                  <a:lnTo>
                    <a:pt x="1192655" y="84195"/>
                  </a:lnTo>
                  <a:lnTo>
                    <a:pt x="1150799" y="65096"/>
                  </a:lnTo>
                  <a:lnTo>
                    <a:pt x="1107735" y="48292"/>
                  </a:lnTo>
                  <a:lnTo>
                    <a:pt x="1063542" y="33859"/>
                  </a:lnTo>
                  <a:lnTo>
                    <a:pt x="1018298" y="21877"/>
                  </a:lnTo>
                  <a:lnTo>
                    <a:pt x="972080" y="12422"/>
                  </a:lnTo>
                  <a:lnTo>
                    <a:pt x="924967" y="5572"/>
                  </a:lnTo>
                  <a:lnTo>
                    <a:pt x="877034" y="1406"/>
                  </a:lnTo>
                  <a:lnTo>
                    <a:pt x="828362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09510" y="4324483"/>
              <a:ext cx="1823720" cy="1823720"/>
            </a:xfrm>
            <a:custGeom>
              <a:avLst/>
              <a:gdLst/>
              <a:ahLst/>
              <a:cxnLst/>
              <a:rect l="l" t="t" r="r" b="b"/>
              <a:pathLst>
                <a:path w="1823720" h="1823720">
                  <a:moveTo>
                    <a:pt x="1823525" y="911762"/>
                  </a:moveTo>
                  <a:lnTo>
                    <a:pt x="1822261" y="960185"/>
                  </a:lnTo>
                  <a:lnTo>
                    <a:pt x="1818512" y="1007950"/>
                  </a:lnTo>
                  <a:lnTo>
                    <a:pt x="1812340" y="1054993"/>
                  </a:lnTo>
                  <a:lnTo>
                    <a:pt x="1803808" y="1101252"/>
                  </a:lnTo>
                  <a:lnTo>
                    <a:pt x="1792980" y="1146664"/>
                  </a:lnTo>
                  <a:lnTo>
                    <a:pt x="1779918" y="1191165"/>
                  </a:lnTo>
                  <a:lnTo>
                    <a:pt x="1764686" y="1234693"/>
                  </a:lnTo>
                  <a:lnTo>
                    <a:pt x="1747346" y="1277185"/>
                  </a:lnTo>
                  <a:lnTo>
                    <a:pt x="1727961" y="1318577"/>
                  </a:lnTo>
                  <a:lnTo>
                    <a:pt x="1706595" y="1358807"/>
                  </a:lnTo>
                  <a:lnTo>
                    <a:pt x="1683310" y="1397811"/>
                  </a:lnTo>
                  <a:lnTo>
                    <a:pt x="1658170" y="1435527"/>
                  </a:lnTo>
                  <a:lnTo>
                    <a:pt x="1631237" y="1471892"/>
                  </a:lnTo>
                  <a:lnTo>
                    <a:pt x="1602575" y="1506842"/>
                  </a:lnTo>
                  <a:lnTo>
                    <a:pt x="1572247" y="1540314"/>
                  </a:lnTo>
                  <a:lnTo>
                    <a:pt x="1540314" y="1572247"/>
                  </a:lnTo>
                  <a:lnTo>
                    <a:pt x="1506842" y="1602575"/>
                  </a:lnTo>
                  <a:lnTo>
                    <a:pt x="1471892" y="1631237"/>
                  </a:lnTo>
                  <a:lnTo>
                    <a:pt x="1435527" y="1658170"/>
                  </a:lnTo>
                  <a:lnTo>
                    <a:pt x="1397811" y="1683310"/>
                  </a:lnTo>
                  <a:lnTo>
                    <a:pt x="1358807" y="1706595"/>
                  </a:lnTo>
                  <a:lnTo>
                    <a:pt x="1318577" y="1727961"/>
                  </a:lnTo>
                  <a:lnTo>
                    <a:pt x="1277185" y="1747346"/>
                  </a:lnTo>
                  <a:lnTo>
                    <a:pt x="1234693" y="1764686"/>
                  </a:lnTo>
                  <a:lnTo>
                    <a:pt x="1191165" y="1779918"/>
                  </a:lnTo>
                  <a:lnTo>
                    <a:pt x="1146664" y="1792980"/>
                  </a:lnTo>
                  <a:lnTo>
                    <a:pt x="1101252" y="1803808"/>
                  </a:lnTo>
                  <a:lnTo>
                    <a:pt x="1054993" y="1812340"/>
                  </a:lnTo>
                  <a:lnTo>
                    <a:pt x="1007950" y="1818512"/>
                  </a:lnTo>
                  <a:lnTo>
                    <a:pt x="960185" y="1822261"/>
                  </a:lnTo>
                  <a:lnTo>
                    <a:pt x="911762" y="1823525"/>
                  </a:lnTo>
                  <a:lnTo>
                    <a:pt x="863339" y="1822261"/>
                  </a:lnTo>
                  <a:lnTo>
                    <a:pt x="815575" y="1818512"/>
                  </a:lnTo>
                  <a:lnTo>
                    <a:pt x="768531" y="1812340"/>
                  </a:lnTo>
                  <a:lnTo>
                    <a:pt x="722272" y="1803808"/>
                  </a:lnTo>
                  <a:lnTo>
                    <a:pt x="676861" y="1792980"/>
                  </a:lnTo>
                  <a:lnTo>
                    <a:pt x="632359" y="1779918"/>
                  </a:lnTo>
                  <a:lnTo>
                    <a:pt x="588831" y="1764686"/>
                  </a:lnTo>
                  <a:lnTo>
                    <a:pt x="546340" y="1747346"/>
                  </a:lnTo>
                  <a:lnTo>
                    <a:pt x="504947" y="1727961"/>
                  </a:lnTo>
                  <a:lnTo>
                    <a:pt x="464718" y="1706595"/>
                  </a:lnTo>
                  <a:lnTo>
                    <a:pt x="425713" y="1683310"/>
                  </a:lnTo>
                  <a:lnTo>
                    <a:pt x="387997" y="1658170"/>
                  </a:lnTo>
                  <a:lnTo>
                    <a:pt x="351633" y="1631237"/>
                  </a:lnTo>
                  <a:lnTo>
                    <a:pt x="316683" y="1602575"/>
                  </a:lnTo>
                  <a:lnTo>
                    <a:pt x="283210" y="1572247"/>
                  </a:lnTo>
                  <a:lnTo>
                    <a:pt x="251278" y="1540314"/>
                  </a:lnTo>
                  <a:lnTo>
                    <a:pt x="220949" y="1506842"/>
                  </a:lnTo>
                  <a:lnTo>
                    <a:pt x="192287" y="1471892"/>
                  </a:lnTo>
                  <a:lnTo>
                    <a:pt x="165355" y="1435527"/>
                  </a:lnTo>
                  <a:lnTo>
                    <a:pt x="140214" y="1397811"/>
                  </a:lnTo>
                  <a:lnTo>
                    <a:pt x="116930" y="1358807"/>
                  </a:lnTo>
                  <a:lnTo>
                    <a:pt x="95564" y="1318577"/>
                  </a:lnTo>
                  <a:lnTo>
                    <a:pt x="76179" y="1277185"/>
                  </a:lnTo>
                  <a:lnTo>
                    <a:pt x="58839" y="1234693"/>
                  </a:lnTo>
                  <a:lnTo>
                    <a:pt x="43607" y="1191165"/>
                  </a:lnTo>
                  <a:lnTo>
                    <a:pt x="30545" y="1146664"/>
                  </a:lnTo>
                  <a:lnTo>
                    <a:pt x="19717" y="1101252"/>
                  </a:lnTo>
                  <a:lnTo>
                    <a:pt x="11185" y="1054993"/>
                  </a:lnTo>
                  <a:lnTo>
                    <a:pt x="5013" y="1007950"/>
                  </a:lnTo>
                  <a:lnTo>
                    <a:pt x="1263" y="960185"/>
                  </a:lnTo>
                  <a:lnTo>
                    <a:pt x="0" y="911762"/>
                  </a:lnTo>
                  <a:lnTo>
                    <a:pt x="1263" y="863339"/>
                  </a:lnTo>
                  <a:lnTo>
                    <a:pt x="5013" y="815575"/>
                  </a:lnTo>
                  <a:lnTo>
                    <a:pt x="11185" y="768531"/>
                  </a:lnTo>
                  <a:lnTo>
                    <a:pt x="19717" y="722272"/>
                  </a:lnTo>
                  <a:lnTo>
                    <a:pt x="30545" y="676861"/>
                  </a:lnTo>
                  <a:lnTo>
                    <a:pt x="43607" y="632359"/>
                  </a:lnTo>
                  <a:lnTo>
                    <a:pt x="58839" y="588831"/>
                  </a:lnTo>
                  <a:lnTo>
                    <a:pt x="76179" y="546340"/>
                  </a:lnTo>
                  <a:lnTo>
                    <a:pt x="95564" y="504947"/>
                  </a:lnTo>
                  <a:lnTo>
                    <a:pt x="116930" y="464718"/>
                  </a:lnTo>
                  <a:lnTo>
                    <a:pt x="140214" y="425713"/>
                  </a:lnTo>
                  <a:lnTo>
                    <a:pt x="165355" y="387997"/>
                  </a:lnTo>
                  <a:lnTo>
                    <a:pt x="192287" y="351633"/>
                  </a:lnTo>
                  <a:lnTo>
                    <a:pt x="220949" y="316683"/>
                  </a:lnTo>
                  <a:lnTo>
                    <a:pt x="251278" y="283210"/>
                  </a:lnTo>
                  <a:lnTo>
                    <a:pt x="283210" y="251278"/>
                  </a:lnTo>
                  <a:lnTo>
                    <a:pt x="316683" y="220949"/>
                  </a:lnTo>
                  <a:lnTo>
                    <a:pt x="351633" y="192287"/>
                  </a:lnTo>
                  <a:lnTo>
                    <a:pt x="387997" y="165355"/>
                  </a:lnTo>
                  <a:lnTo>
                    <a:pt x="425713" y="140214"/>
                  </a:lnTo>
                  <a:lnTo>
                    <a:pt x="464718" y="116930"/>
                  </a:lnTo>
                  <a:lnTo>
                    <a:pt x="504947" y="95564"/>
                  </a:lnTo>
                  <a:lnTo>
                    <a:pt x="546340" y="76179"/>
                  </a:lnTo>
                  <a:lnTo>
                    <a:pt x="588831" y="58839"/>
                  </a:lnTo>
                  <a:lnTo>
                    <a:pt x="632359" y="43607"/>
                  </a:lnTo>
                  <a:lnTo>
                    <a:pt x="676861" y="30545"/>
                  </a:lnTo>
                  <a:lnTo>
                    <a:pt x="722272" y="19717"/>
                  </a:lnTo>
                  <a:lnTo>
                    <a:pt x="768531" y="11185"/>
                  </a:lnTo>
                  <a:lnTo>
                    <a:pt x="815575" y="5013"/>
                  </a:lnTo>
                  <a:lnTo>
                    <a:pt x="863339" y="1263"/>
                  </a:lnTo>
                  <a:lnTo>
                    <a:pt x="911762" y="0"/>
                  </a:lnTo>
                  <a:lnTo>
                    <a:pt x="960185" y="1263"/>
                  </a:lnTo>
                  <a:lnTo>
                    <a:pt x="1007950" y="5013"/>
                  </a:lnTo>
                  <a:lnTo>
                    <a:pt x="1054993" y="11185"/>
                  </a:lnTo>
                  <a:lnTo>
                    <a:pt x="1101252" y="19717"/>
                  </a:lnTo>
                  <a:lnTo>
                    <a:pt x="1146664" y="30545"/>
                  </a:lnTo>
                  <a:lnTo>
                    <a:pt x="1191165" y="43607"/>
                  </a:lnTo>
                  <a:lnTo>
                    <a:pt x="1234693" y="58839"/>
                  </a:lnTo>
                  <a:lnTo>
                    <a:pt x="1277185" y="76179"/>
                  </a:lnTo>
                  <a:lnTo>
                    <a:pt x="1318577" y="95564"/>
                  </a:lnTo>
                  <a:lnTo>
                    <a:pt x="1358807" y="116930"/>
                  </a:lnTo>
                  <a:lnTo>
                    <a:pt x="1397811" y="140214"/>
                  </a:lnTo>
                  <a:lnTo>
                    <a:pt x="1435527" y="165355"/>
                  </a:lnTo>
                  <a:lnTo>
                    <a:pt x="1471892" y="192287"/>
                  </a:lnTo>
                  <a:lnTo>
                    <a:pt x="1506842" y="220949"/>
                  </a:lnTo>
                  <a:lnTo>
                    <a:pt x="1540314" y="251278"/>
                  </a:lnTo>
                  <a:lnTo>
                    <a:pt x="1572247" y="283210"/>
                  </a:lnTo>
                  <a:lnTo>
                    <a:pt x="1602575" y="316683"/>
                  </a:lnTo>
                  <a:lnTo>
                    <a:pt x="1631237" y="351633"/>
                  </a:lnTo>
                  <a:lnTo>
                    <a:pt x="1658170" y="387997"/>
                  </a:lnTo>
                  <a:lnTo>
                    <a:pt x="1683310" y="425713"/>
                  </a:lnTo>
                  <a:lnTo>
                    <a:pt x="1706595" y="464718"/>
                  </a:lnTo>
                  <a:lnTo>
                    <a:pt x="1727961" y="504947"/>
                  </a:lnTo>
                  <a:lnTo>
                    <a:pt x="1747346" y="546340"/>
                  </a:lnTo>
                  <a:lnTo>
                    <a:pt x="1764686" y="588831"/>
                  </a:lnTo>
                  <a:lnTo>
                    <a:pt x="1779918" y="632359"/>
                  </a:lnTo>
                  <a:lnTo>
                    <a:pt x="1792980" y="676861"/>
                  </a:lnTo>
                  <a:lnTo>
                    <a:pt x="1803808" y="722272"/>
                  </a:lnTo>
                  <a:lnTo>
                    <a:pt x="1812340" y="768531"/>
                  </a:lnTo>
                  <a:lnTo>
                    <a:pt x="1818512" y="815575"/>
                  </a:lnTo>
                  <a:lnTo>
                    <a:pt x="1822261" y="863339"/>
                  </a:lnTo>
                  <a:lnTo>
                    <a:pt x="1823525" y="911762"/>
                  </a:lnTo>
                  <a:close/>
                </a:path>
              </a:pathLst>
            </a:custGeom>
            <a:ln w="20941">
              <a:solidFill>
                <a:srgbClr val="748DC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148036" y="5198506"/>
              <a:ext cx="208279" cy="393065"/>
            </a:xfrm>
            <a:custGeom>
              <a:avLst/>
              <a:gdLst/>
              <a:ahLst/>
              <a:cxnLst/>
              <a:rect l="l" t="t" r="r" b="b"/>
              <a:pathLst>
                <a:path w="208279" h="393064">
                  <a:moveTo>
                    <a:pt x="195401" y="217082"/>
                  </a:moveTo>
                  <a:lnTo>
                    <a:pt x="124896" y="217082"/>
                  </a:lnTo>
                  <a:lnTo>
                    <a:pt x="141093" y="220368"/>
                  </a:lnTo>
                  <a:lnTo>
                    <a:pt x="154319" y="229291"/>
                  </a:lnTo>
                  <a:lnTo>
                    <a:pt x="163242" y="242517"/>
                  </a:lnTo>
                  <a:lnTo>
                    <a:pt x="166528" y="258714"/>
                  </a:lnTo>
                  <a:lnTo>
                    <a:pt x="163242" y="274911"/>
                  </a:lnTo>
                  <a:lnTo>
                    <a:pt x="154319" y="288137"/>
                  </a:lnTo>
                  <a:lnTo>
                    <a:pt x="141093" y="297060"/>
                  </a:lnTo>
                  <a:lnTo>
                    <a:pt x="124896" y="300346"/>
                  </a:lnTo>
                  <a:lnTo>
                    <a:pt x="20816" y="300346"/>
                  </a:lnTo>
                  <a:lnTo>
                    <a:pt x="12713" y="301982"/>
                  </a:lnTo>
                  <a:lnTo>
                    <a:pt x="6096" y="306443"/>
                  </a:lnTo>
                  <a:lnTo>
                    <a:pt x="1635" y="313060"/>
                  </a:lnTo>
                  <a:lnTo>
                    <a:pt x="0" y="321162"/>
                  </a:lnTo>
                  <a:lnTo>
                    <a:pt x="1635" y="329265"/>
                  </a:lnTo>
                  <a:lnTo>
                    <a:pt x="6096" y="335882"/>
                  </a:lnTo>
                  <a:lnTo>
                    <a:pt x="12713" y="340343"/>
                  </a:lnTo>
                  <a:lnTo>
                    <a:pt x="20816" y="341979"/>
                  </a:lnTo>
                  <a:lnTo>
                    <a:pt x="83264" y="341979"/>
                  </a:lnTo>
                  <a:lnTo>
                    <a:pt x="83264" y="371716"/>
                  </a:lnTo>
                  <a:lnTo>
                    <a:pt x="84898" y="379819"/>
                  </a:lnTo>
                  <a:lnTo>
                    <a:pt x="89355" y="386435"/>
                  </a:lnTo>
                  <a:lnTo>
                    <a:pt x="95968" y="390896"/>
                  </a:lnTo>
                  <a:lnTo>
                    <a:pt x="104070" y="392532"/>
                  </a:lnTo>
                  <a:lnTo>
                    <a:pt x="118746" y="386736"/>
                  </a:lnTo>
                  <a:lnTo>
                    <a:pt x="124403" y="373640"/>
                  </a:lnTo>
                  <a:lnTo>
                    <a:pt x="125103" y="357352"/>
                  </a:lnTo>
                  <a:lnTo>
                    <a:pt x="124896" y="341979"/>
                  </a:lnTo>
                  <a:lnTo>
                    <a:pt x="157308" y="335436"/>
                  </a:lnTo>
                  <a:lnTo>
                    <a:pt x="183774" y="317592"/>
                  </a:lnTo>
                  <a:lnTo>
                    <a:pt x="201618" y="291125"/>
                  </a:lnTo>
                  <a:lnTo>
                    <a:pt x="208161" y="258714"/>
                  </a:lnTo>
                  <a:lnTo>
                    <a:pt x="201618" y="226303"/>
                  </a:lnTo>
                  <a:lnTo>
                    <a:pt x="195401" y="217082"/>
                  </a:lnTo>
                  <a:close/>
                </a:path>
                <a:path w="208279" h="393064">
                  <a:moveTo>
                    <a:pt x="104091" y="0"/>
                  </a:moveTo>
                  <a:lnTo>
                    <a:pt x="89413" y="5796"/>
                  </a:lnTo>
                  <a:lnTo>
                    <a:pt x="83753" y="18892"/>
                  </a:lnTo>
                  <a:lnTo>
                    <a:pt x="83053" y="35180"/>
                  </a:lnTo>
                  <a:lnTo>
                    <a:pt x="83264" y="50553"/>
                  </a:lnTo>
                  <a:lnTo>
                    <a:pt x="50853" y="57096"/>
                  </a:lnTo>
                  <a:lnTo>
                    <a:pt x="24386" y="74940"/>
                  </a:lnTo>
                  <a:lnTo>
                    <a:pt x="6542" y="101406"/>
                  </a:lnTo>
                  <a:lnTo>
                    <a:pt x="84" y="133399"/>
                  </a:lnTo>
                  <a:lnTo>
                    <a:pt x="0" y="133817"/>
                  </a:lnTo>
                  <a:lnTo>
                    <a:pt x="6542" y="166230"/>
                  </a:lnTo>
                  <a:lnTo>
                    <a:pt x="24386" y="192699"/>
                  </a:lnTo>
                  <a:lnTo>
                    <a:pt x="50853" y="210543"/>
                  </a:lnTo>
                  <a:lnTo>
                    <a:pt x="83264" y="217082"/>
                  </a:lnTo>
                  <a:lnTo>
                    <a:pt x="83264" y="300346"/>
                  </a:lnTo>
                  <a:lnTo>
                    <a:pt x="124896" y="300346"/>
                  </a:lnTo>
                  <a:lnTo>
                    <a:pt x="124896" y="217082"/>
                  </a:lnTo>
                  <a:lnTo>
                    <a:pt x="195401" y="217082"/>
                  </a:lnTo>
                  <a:lnTo>
                    <a:pt x="183774" y="199836"/>
                  </a:lnTo>
                  <a:lnTo>
                    <a:pt x="157308" y="181993"/>
                  </a:lnTo>
                  <a:lnTo>
                    <a:pt x="124896" y="175450"/>
                  </a:lnTo>
                  <a:lnTo>
                    <a:pt x="83264" y="175450"/>
                  </a:lnTo>
                  <a:lnTo>
                    <a:pt x="67091" y="172016"/>
                  </a:lnTo>
                  <a:lnTo>
                    <a:pt x="53947" y="162961"/>
                  </a:lnTo>
                  <a:lnTo>
                    <a:pt x="45155" y="149637"/>
                  </a:lnTo>
                  <a:lnTo>
                    <a:pt x="42120" y="133817"/>
                  </a:lnTo>
                  <a:lnTo>
                    <a:pt x="42040" y="133399"/>
                  </a:lnTo>
                  <a:lnTo>
                    <a:pt x="45391" y="117426"/>
                  </a:lnTo>
                  <a:lnTo>
                    <a:pt x="54237" y="104373"/>
                  </a:lnTo>
                  <a:lnTo>
                    <a:pt x="67291" y="95530"/>
                  </a:lnTo>
                  <a:lnTo>
                    <a:pt x="83264" y="92185"/>
                  </a:lnTo>
                  <a:lnTo>
                    <a:pt x="187345" y="92185"/>
                  </a:lnTo>
                  <a:lnTo>
                    <a:pt x="195411" y="90373"/>
                  </a:lnTo>
                  <a:lnTo>
                    <a:pt x="201929" y="85769"/>
                  </a:lnTo>
                  <a:lnTo>
                    <a:pt x="206247" y="79057"/>
                  </a:lnTo>
                  <a:lnTo>
                    <a:pt x="207710" y="70919"/>
                  </a:lnTo>
                  <a:lnTo>
                    <a:pt x="205993" y="63070"/>
                  </a:lnTo>
                  <a:lnTo>
                    <a:pt x="201615" y="56648"/>
                  </a:lnTo>
                  <a:lnTo>
                    <a:pt x="195193" y="52270"/>
                  </a:lnTo>
                  <a:lnTo>
                    <a:pt x="187345" y="50553"/>
                  </a:lnTo>
                  <a:lnTo>
                    <a:pt x="124896" y="50553"/>
                  </a:lnTo>
                  <a:lnTo>
                    <a:pt x="124896" y="20816"/>
                  </a:lnTo>
                  <a:lnTo>
                    <a:pt x="123262" y="12713"/>
                  </a:lnTo>
                  <a:lnTo>
                    <a:pt x="118805" y="6096"/>
                  </a:lnTo>
                  <a:lnTo>
                    <a:pt x="112192" y="1635"/>
                  </a:lnTo>
                  <a:lnTo>
                    <a:pt x="104091" y="0"/>
                  </a:lnTo>
                  <a:close/>
                </a:path>
                <a:path w="208279" h="393064">
                  <a:moveTo>
                    <a:pt x="124896" y="92185"/>
                  </a:moveTo>
                  <a:lnTo>
                    <a:pt x="83264" y="92185"/>
                  </a:lnTo>
                  <a:lnTo>
                    <a:pt x="83264" y="175450"/>
                  </a:lnTo>
                  <a:lnTo>
                    <a:pt x="124896" y="175450"/>
                  </a:lnTo>
                  <a:lnTo>
                    <a:pt x="124896" y="92185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2039" y="5084564"/>
              <a:ext cx="210982" cy="210850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828464" y="4654873"/>
              <a:ext cx="1021080" cy="1163320"/>
            </a:xfrm>
            <a:custGeom>
              <a:avLst/>
              <a:gdLst/>
              <a:ahLst/>
              <a:cxnLst/>
              <a:rect l="l" t="t" r="r" b="b"/>
              <a:pathLst>
                <a:path w="1021079" h="1163320">
                  <a:moveTo>
                    <a:pt x="917194" y="477634"/>
                  </a:moveTo>
                  <a:lnTo>
                    <a:pt x="915517" y="469836"/>
                  </a:lnTo>
                  <a:lnTo>
                    <a:pt x="910805" y="463042"/>
                  </a:lnTo>
                  <a:lnTo>
                    <a:pt x="904036" y="458685"/>
                  </a:lnTo>
                  <a:lnTo>
                    <a:pt x="896378" y="457238"/>
                  </a:lnTo>
                  <a:lnTo>
                    <a:pt x="888733" y="458685"/>
                  </a:lnTo>
                  <a:lnTo>
                    <a:pt x="881964" y="463042"/>
                  </a:lnTo>
                  <a:lnTo>
                    <a:pt x="867244" y="477761"/>
                  </a:lnTo>
                  <a:lnTo>
                    <a:pt x="862749" y="484759"/>
                  </a:lnTo>
                  <a:lnTo>
                    <a:pt x="861339" y="492658"/>
                  </a:lnTo>
                  <a:lnTo>
                    <a:pt x="863003" y="500519"/>
                  </a:lnTo>
                  <a:lnTo>
                    <a:pt x="867714" y="507377"/>
                  </a:lnTo>
                  <a:lnTo>
                    <a:pt x="871537" y="511086"/>
                  </a:lnTo>
                  <a:lnTo>
                    <a:pt x="876630" y="513207"/>
                  </a:lnTo>
                  <a:lnTo>
                    <a:pt x="881964" y="513283"/>
                  </a:lnTo>
                  <a:lnTo>
                    <a:pt x="890244" y="511492"/>
                  </a:lnTo>
                  <a:lnTo>
                    <a:pt x="898131" y="505802"/>
                  </a:lnTo>
                  <a:lnTo>
                    <a:pt x="911402" y="492467"/>
                  </a:lnTo>
                  <a:lnTo>
                    <a:pt x="915835" y="485495"/>
                  </a:lnTo>
                  <a:lnTo>
                    <a:pt x="917194" y="477634"/>
                  </a:lnTo>
                  <a:close/>
                </a:path>
                <a:path w="1021079" h="1163320">
                  <a:moveTo>
                    <a:pt x="917206" y="389140"/>
                  </a:moveTo>
                  <a:lnTo>
                    <a:pt x="889711" y="355561"/>
                  </a:lnTo>
                  <a:lnTo>
                    <a:pt x="881837" y="354190"/>
                  </a:lnTo>
                  <a:lnTo>
                    <a:pt x="874039" y="355866"/>
                  </a:lnTo>
                  <a:lnTo>
                    <a:pt x="867244" y="360578"/>
                  </a:lnTo>
                  <a:lnTo>
                    <a:pt x="862888" y="367347"/>
                  </a:lnTo>
                  <a:lnTo>
                    <a:pt x="861441" y="375005"/>
                  </a:lnTo>
                  <a:lnTo>
                    <a:pt x="862888" y="382651"/>
                  </a:lnTo>
                  <a:lnTo>
                    <a:pt x="867257" y="389432"/>
                  </a:lnTo>
                  <a:lnTo>
                    <a:pt x="881964" y="404139"/>
                  </a:lnTo>
                  <a:lnTo>
                    <a:pt x="888936" y="408584"/>
                  </a:lnTo>
                  <a:lnTo>
                    <a:pt x="896797" y="409956"/>
                  </a:lnTo>
                  <a:lnTo>
                    <a:pt x="904608" y="408279"/>
                  </a:lnTo>
                  <a:lnTo>
                    <a:pt x="911402" y="403567"/>
                  </a:lnTo>
                  <a:lnTo>
                    <a:pt x="915758" y="396798"/>
                  </a:lnTo>
                  <a:lnTo>
                    <a:pt x="917206" y="389140"/>
                  </a:lnTo>
                  <a:close/>
                </a:path>
                <a:path w="1021079" h="1163320">
                  <a:moveTo>
                    <a:pt x="961644" y="308698"/>
                  </a:moveTo>
                  <a:lnTo>
                    <a:pt x="961605" y="99568"/>
                  </a:lnTo>
                  <a:lnTo>
                    <a:pt x="953668" y="59893"/>
                  </a:lnTo>
                  <a:lnTo>
                    <a:pt x="907834" y="9994"/>
                  </a:lnTo>
                  <a:lnTo>
                    <a:pt x="876287" y="0"/>
                  </a:lnTo>
                  <a:lnTo>
                    <a:pt x="843114" y="0"/>
                  </a:lnTo>
                  <a:lnTo>
                    <a:pt x="784720" y="29959"/>
                  </a:lnTo>
                  <a:lnTo>
                    <a:pt x="757809" y="99568"/>
                  </a:lnTo>
                  <a:lnTo>
                    <a:pt x="757770" y="116255"/>
                  </a:lnTo>
                  <a:lnTo>
                    <a:pt x="754507" y="132334"/>
                  </a:lnTo>
                  <a:lnTo>
                    <a:pt x="745655" y="145453"/>
                  </a:lnTo>
                  <a:lnTo>
                    <a:pt x="732523" y="154305"/>
                  </a:lnTo>
                  <a:lnTo>
                    <a:pt x="716457" y="157568"/>
                  </a:lnTo>
                  <a:lnTo>
                    <a:pt x="680961" y="157568"/>
                  </a:lnTo>
                  <a:lnTo>
                    <a:pt x="642912" y="132334"/>
                  </a:lnTo>
                  <a:lnTo>
                    <a:pt x="633133" y="77495"/>
                  </a:lnTo>
                  <a:lnTo>
                    <a:pt x="617613" y="46469"/>
                  </a:lnTo>
                  <a:lnTo>
                    <a:pt x="610819" y="39446"/>
                  </a:lnTo>
                  <a:lnTo>
                    <a:pt x="595096" y="23190"/>
                  </a:lnTo>
                  <a:lnTo>
                    <a:pt x="567563" y="7670"/>
                  </a:lnTo>
                  <a:lnTo>
                    <a:pt x="537476" y="0"/>
                  </a:lnTo>
                  <a:lnTo>
                    <a:pt x="504990" y="0"/>
                  </a:lnTo>
                  <a:lnTo>
                    <a:pt x="447357" y="23190"/>
                  </a:lnTo>
                  <a:lnTo>
                    <a:pt x="410032" y="76098"/>
                  </a:lnTo>
                  <a:lnTo>
                    <a:pt x="402831" y="116255"/>
                  </a:lnTo>
                  <a:lnTo>
                    <a:pt x="402831" y="217881"/>
                  </a:lnTo>
                  <a:lnTo>
                    <a:pt x="349084" y="217881"/>
                  </a:lnTo>
                  <a:lnTo>
                    <a:pt x="334022" y="220929"/>
                  </a:lnTo>
                  <a:lnTo>
                    <a:pt x="321716" y="229222"/>
                  </a:lnTo>
                  <a:lnTo>
                    <a:pt x="313423" y="241515"/>
                  </a:lnTo>
                  <a:lnTo>
                    <a:pt x="310375" y="256578"/>
                  </a:lnTo>
                  <a:lnTo>
                    <a:pt x="310375" y="332028"/>
                  </a:lnTo>
                  <a:lnTo>
                    <a:pt x="265785" y="347141"/>
                  </a:lnTo>
                  <a:lnTo>
                    <a:pt x="223799" y="366763"/>
                  </a:lnTo>
                  <a:lnTo>
                    <a:pt x="184645" y="390550"/>
                  </a:lnTo>
                  <a:lnTo>
                    <a:pt x="148564" y="418211"/>
                  </a:lnTo>
                  <a:lnTo>
                    <a:pt x="115811" y="449402"/>
                  </a:lnTo>
                  <a:lnTo>
                    <a:pt x="86626" y="483819"/>
                  </a:lnTo>
                  <a:lnTo>
                    <a:pt x="61239" y="521119"/>
                  </a:lnTo>
                  <a:lnTo>
                    <a:pt x="39916" y="561009"/>
                  </a:lnTo>
                  <a:lnTo>
                    <a:pt x="22885" y="603161"/>
                  </a:lnTo>
                  <a:lnTo>
                    <a:pt x="10388" y="647242"/>
                  </a:lnTo>
                  <a:lnTo>
                    <a:pt x="2679" y="692950"/>
                  </a:lnTo>
                  <a:lnTo>
                    <a:pt x="0" y="739952"/>
                  </a:lnTo>
                  <a:lnTo>
                    <a:pt x="2197" y="784161"/>
                  </a:lnTo>
                  <a:lnTo>
                    <a:pt x="2235" y="785126"/>
                  </a:lnTo>
                  <a:lnTo>
                    <a:pt x="8801" y="828281"/>
                  </a:lnTo>
                  <a:lnTo>
                    <a:pt x="19431" y="869315"/>
                  </a:lnTo>
                  <a:lnTo>
                    <a:pt x="33845" y="908126"/>
                  </a:lnTo>
                  <a:lnTo>
                    <a:pt x="51777" y="944600"/>
                  </a:lnTo>
                  <a:lnTo>
                    <a:pt x="72974" y="978649"/>
                  </a:lnTo>
                  <a:lnTo>
                    <a:pt x="97142" y="1010158"/>
                  </a:lnTo>
                  <a:lnTo>
                    <a:pt x="124040" y="1039012"/>
                  </a:lnTo>
                  <a:lnTo>
                    <a:pt x="153377" y="1065136"/>
                  </a:lnTo>
                  <a:lnTo>
                    <a:pt x="184899" y="1088402"/>
                  </a:lnTo>
                  <a:lnTo>
                    <a:pt x="218338" y="1108710"/>
                  </a:lnTo>
                  <a:lnTo>
                    <a:pt x="253415" y="1125969"/>
                  </a:lnTo>
                  <a:lnTo>
                    <a:pt x="289864" y="1140066"/>
                  </a:lnTo>
                  <a:lnTo>
                    <a:pt x="327431" y="1150899"/>
                  </a:lnTo>
                  <a:lnTo>
                    <a:pt x="365823" y="1158354"/>
                  </a:lnTo>
                  <a:lnTo>
                    <a:pt x="404799" y="1162342"/>
                  </a:lnTo>
                  <a:lnTo>
                    <a:pt x="444068" y="1162748"/>
                  </a:lnTo>
                  <a:lnTo>
                    <a:pt x="483374" y="1159484"/>
                  </a:lnTo>
                  <a:lnTo>
                    <a:pt x="522439" y="1152423"/>
                  </a:lnTo>
                  <a:lnTo>
                    <a:pt x="561009" y="1141488"/>
                  </a:lnTo>
                  <a:lnTo>
                    <a:pt x="598792" y="1126540"/>
                  </a:lnTo>
                  <a:lnTo>
                    <a:pt x="635546" y="1107516"/>
                  </a:lnTo>
                  <a:lnTo>
                    <a:pt x="670991" y="1084275"/>
                  </a:lnTo>
                  <a:lnTo>
                    <a:pt x="704862" y="1056741"/>
                  </a:lnTo>
                  <a:lnTo>
                    <a:pt x="736879" y="1024801"/>
                  </a:lnTo>
                  <a:lnTo>
                    <a:pt x="742010" y="1009713"/>
                  </a:lnTo>
                  <a:lnTo>
                    <a:pt x="739990" y="1001991"/>
                  </a:lnTo>
                  <a:lnTo>
                    <a:pt x="674636" y="1027899"/>
                  </a:lnTo>
                  <a:lnTo>
                    <a:pt x="641235" y="1054315"/>
                  </a:lnTo>
                  <a:lnTo>
                    <a:pt x="606209" y="1076185"/>
                  </a:lnTo>
                  <a:lnTo>
                    <a:pt x="569849" y="1093609"/>
                  </a:lnTo>
                  <a:lnTo>
                    <a:pt x="532485" y="1106703"/>
                  </a:lnTo>
                  <a:lnTo>
                    <a:pt x="494423" y="1115606"/>
                  </a:lnTo>
                  <a:lnTo>
                    <a:pt x="455980" y="1120419"/>
                  </a:lnTo>
                  <a:lnTo>
                    <a:pt x="417449" y="1121270"/>
                  </a:lnTo>
                  <a:lnTo>
                    <a:pt x="379145" y="1118273"/>
                  </a:lnTo>
                  <a:lnTo>
                    <a:pt x="341401" y="1111554"/>
                  </a:lnTo>
                  <a:lnTo>
                    <a:pt x="304507" y="1101242"/>
                  </a:lnTo>
                  <a:lnTo>
                    <a:pt x="268770" y="1087437"/>
                  </a:lnTo>
                  <a:lnTo>
                    <a:pt x="234518" y="1070267"/>
                  </a:lnTo>
                  <a:lnTo>
                    <a:pt x="202057" y="1049858"/>
                  </a:lnTo>
                  <a:lnTo>
                    <a:pt x="171691" y="1026325"/>
                  </a:lnTo>
                  <a:lnTo>
                    <a:pt x="143725" y="999782"/>
                  </a:lnTo>
                  <a:lnTo>
                    <a:pt x="118491" y="970356"/>
                  </a:lnTo>
                  <a:lnTo>
                    <a:pt x="96291" y="938161"/>
                  </a:lnTo>
                  <a:lnTo>
                    <a:pt x="77431" y="903338"/>
                  </a:lnTo>
                  <a:lnTo>
                    <a:pt x="62217" y="865974"/>
                  </a:lnTo>
                  <a:lnTo>
                    <a:pt x="50977" y="826211"/>
                  </a:lnTo>
                  <a:lnTo>
                    <a:pt x="44018" y="784161"/>
                  </a:lnTo>
                  <a:lnTo>
                    <a:pt x="41630" y="739952"/>
                  </a:lnTo>
                  <a:lnTo>
                    <a:pt x="44310" y="692950"/>
                  </a:lnTo>
                  <a:lnTo>
                    <a:pt x="44424" y="690943"/>
                  </a:lnTo>
                  <a:lnTo>
                    <a:pt x="53378" y="643940"/>
                  </a:lnTo>
                  <a:lnTo>
                    <a:pt x="68110" y="599236"/>
                  </a:lnTo>
                  <a:lnTo>
                    <a:pt x="88188" y="557161"/>
                  </a:lnTo>
                  <a:lnTo>
                    <a:pt x="113220" y="518045"/>
                  </a:lnTo>
                  <a:lnTo>
                    <a:pt x="142798" y="482206"/>
                  </a:lnTo>
                  <a:lnTo>
                    <a:pt x="176504" y="449973"/>
                  </a:lnTo>
                  <a:lnTo>
                    <a:pt x="213944" y="421678"/>
                  </a:lnTo>
                  <a:lnTo>
                    <a:pt x="254698" y="397637"/>
                  </a:lnTo>
                  <a:lnTo>
                    <a:pt x="298361" y="378180"/>
                  </a:lnTo>
                  <a:lnTo>
                    <a:pt x="344538" y="363626"/>
                  </a:lnTo>
                  <a:lnTo>
                    <a:pt x="348957" y="359575"/>
                  </a:lnTo>
                  <a:lnTo>
                    <a:pt x="351624" y="353961"/>
                  </a:lnTo>
                  <a:lnTo>
                    <a:pt x="351764" y="351866"/>
                  </a:lnTo>
                  <a:lnTo>
                    <a:pt x="351853" y="350291"/>
                  </a:lnTo>
                  <a:lnTo>
                    <a:pt x="351891" y="349719"/>
                  </a:lnTo>
                  <a:lnTo>
                    <a:pt x="352005" y="259511"/>
                  </a:lnTo>
                  <a:lnTo>
                    <a:pt x="495211" y="259511"/>
                  </a:lnTo>
                  <a:lnTo>
                    <a:pt x="495211" y="323202"/>
                  </a:lnTo>
                  <a:lnTo>
                    <a:pt x="447573" y="316433"/>
                  </a:lnTo>
                  <a:lnTo>
                    <a:pt x="425399" y="319671"/>
                  </a:lnTo>
                  <a:lnTo>
                    <a:pt x="414451" y="336981"/>
                  </a:lnTo>
                  <a:lnTo>
                    <a:pt x="415861" y="345122"/>
                  </a:lnTo>
                  <a:lnTo>
                    <a:pt x="420128" y="351866"/>
                  </a:lnTo>
                  <a:lnTo>
                    <a:pt x="426618" y="356514"/>
                  </a:lnTo>
                  <a:lnTo>
                    <a:pt x="434670" y="358394"/>
                  </a:lnTo>
                  <a:lnTo>
                    <a:pt x="479590" y="361772"/>
                  </a:lnTo>
                  <a:lnTo>
                    <a:pt x="522605" y="370484"/>
                  </a:lnTo>
                  <a:lnTo>
                    <a:pt x="563499" y="384124"/>
                  </a:lnTo>
                  <a:lnTo>
                    <a:pt x="602030" y="402310"/>
                  </a:lnTo>
                  <a:lnTo>
                    <a:pt x="637959" y="424649"/>
                  </a:lnTo>
                  <a:lnTo>
                    <a:pt x="671068" y="450761"/>
                  </a:lnTo>
                  <a:lnTo>
                    <a:pt x="701116" y="480237"/>
                  </a:lnTo>
                  <a:lnTo>
                    <a:pt x="727875" y="512711"/>
                  </a:lnTo>
                  <a:lnTo>
                    <a:pt x="751090" y="547763"/>
                  </a:lnTo>
                  <a:lnTo>
                    <a:pt x="770547" y="585038"/>
                  </a:lnTo>
                  <a:lnTo>
                    <a:pt x="786003" y="624116"/>
                  </a:lnTo>
                  <a:lnTo>
                    <a:pt x="797229" y="664629"/>
                  </a:lnTo>
                  <a:lnTo>
                    <a:pt x="803986" y="706170"/>
                  </a:lnTo>
                  <a:lnTo>
                    <a:pt x="806043" y="748360"/>
                  </a:lnTo>
                  <a:lnTo>
                    <a:pt x="803160" y="790803"/>
                  </a:lnTo>
                  <a:lnTo>
                    <a:pt x="795108" y="833107"/>
                  </a:lnTo>
                  <a:lnTo>
                    <a:pt x="781646" y="874890"/>
                  </a:lnTo>
                  <a:lnTo>
                    <a:pt x="762558" y="915771"/>
                  </a:lnTo>
                  <a:lnTo>
                    <a:pt x="760425" y="923759"/>
                  </a:lnTo>
                  <a:lnTo>
                    <a:pt x="761492" y="931659"/>
                  </a:lnTo>
                  <a:lnTo>
                    <a:pt x="765429" y="938593"/>
                  </a:lnTo>
                  <a:lnTo>
                    <a:pt x="771969" y="943660"/>
                  </a:lnTo>
                  <a:lnTo>
                    <a:pt x="779729" y="945781"/>
                  </a:lnTo>
                  <a:lnTo>
                    <a:pt x="787450" y="944867"/>
                  </a:lnTo>
                  <a:lnTo>
                    <a:pt x="820242" y="890498"/>
                  </a:lnTo>
                  <a:lnTo>
                    <a:pt x="834948" y="844283"/>
                  </a:lnTo>
                  <a:lnTo>
                    <a:pt x="843788" y="796937"/>
                  </a:lnTo>
                  <a:lnTo>
                    <a:pt x="846950" y="749033"/>
                  </a:lnTo>
                  <a:lnTo>
                    <a:pt x="844626" y="701128"/>
                  </a:lnTo>
                  <a:lnTo>
                    <a:pt x="837031" y="653783"/>
                  </a:lnTo>
                  <a:lnTo>
                    <a:pt x="824357" y="607568"/>
                  </a:lnTo>
                  <a:lnTo>
                    <a:pt x="806780" y="563029"/>
                  </a:lnTo>
                  <a:lnTo>
                    <a:pt x="784517" y="520725"/>
                  </a:lnTo>
                  <a:lnTo>
                    <a:pt x="757758" y="481228"/>
                  </a:lnTo>
                  <a:lnTo>
                    <a:pt x="726706" y="445096"/>
                  </a:lnTo>
                  <a:lnTo>
                    <a:pt x="691540" y="412889"/>
                  </a:lnTo>
                  <a:lnTo>
                    <a:pt x="652475" y="385178"/>
                  </a:lnTo>
                  <a:lnTo>
                    <a:pt x="664552" y="364274"/>
                  </a:lnTo>
                  <a:lnTo>
                    <a:pt x="672960" y="349719"/>
                  </a:lnTo>
                  <a:lnTo>
                    <a:pt x="701446" y="366166"/>
                  </a:lnTo>
                  <a:lnTo>
                    <a:pt x="709345" y="368642"/>
                  </a:lnTo>
                  <a:lnTo>
                    <a:pt x="717296" y="367931"/>
                  </a:lnTo>
                  <a:lnTo>
                    <a:pt x="724395" y="364274"/>
                  </a:lnTo>
                  <a:lnTo>
                    <a:pt x="729729" y="357962"/>
                  </a:lnTo>
                  <a:lnTo>
                    <a:pt x="732180" y="350291"/>
                  </a:lnTo>
                  <a:lnTo>
                    <a:pt x="732129" y="349719"/>
                  </a:lnTo>
                  <a:lnTo>
                    <a:pt x="731596" y="342531"/>
                  </a:lnTo>
                  <a:lnTo>
                    <a:pt x="728218" y="335521"/>
                  </a:lnTo>
                  <a:lnTo>
                    <a:pt x="722261" y="330111"/>
                  </a:lnTo>
                  <a:lnTo>
                    <a:pt x="629234" y="276402"/>
                  </a:lnTo>
                  <a:lnTo>
                    <a:pt x="621347" y="273913"/>
                  </a:lnTo>
                  <a:lnTo>
                    <a:pt x="613397" y="274624"/>
                  </a:lnTo>
                  <a:lnTo>
                    <a:pt x="606285" y="278269"/>
                  </a:lnTo>
                  <a:lnTo>
                    <a:pt x="600938" y="284568"/>
                  </a:lnTo>
                  <a:lnTo>
                    <a:pt x="598474" y="292252"/>
                  </a:lnTo>
                  <a:lnTo>
                    <a:pt x="599059" y="300024"/>
                  </a:lnTo>
                  <a:lnTo>
                    <a:pt x="602449" y="307047"/>
                  </a:lnTo>
                  <a:lnTo>
                    <a:pt x="608418" y="312470"/>
                  </a:lnTo>
                  <a:lnTo>
                    <a:pt x="636905" y="328917"/>
                  </a:lnTo>
                  <a:lnTo>
                    <a:pt x="616521" y="364197"/>
                  </a:lnTo>
                  <a:lnTo>
                    <a:pt x="597230" y="354787"/>
                  </a:lnTo>
                  <a:lnTo>
                    <a:pt x="577494" y="346379"/>
                  </a:lnTo>
                  <a:lnTo>
                    <a:pt x="557352" y="338988"/>
                  </a:lnTo>
                  <a:lnTo>
                    <a:pt x="536841" y="332638"/>
                  </a:lnTo>
                  <a:lnTo>
                    <a:pt x="536841" y="323202"/>
                  </a:lnTo>
                  <a:lnTo>
                    <a:pt x="536841" y="259511"/>
                  </a:lnTo>
                  <a:lnTo>
                    <a:pt x="536841" y="256578"/>
                  </a:lnTo>
                  <a:lnTo>
                    <a:pt x="533793" y="241515"/>
                  </a:lnTo>
                  <a:lnTo>
                    <a:pt x="525487" y="229222"/>
                  </a:lnTo>
                  <a:lnTo>
                    <a:pt x="513181" y="220929"/>
                  </a:lnTo>
                  <a:lnTo>
                    <a:pt x="498119" y="217881"/>
                  </a:lnTo>
                  <a:lnTo>
                    <a:pt x="444461" y="217881"/>
                  </a:lnTo>
                  <a:lnTo>
                    <a:pt x="444461" y="116255"/>
                  </a:lnTo>
                  <a:lnTo>
                    <a:pt x="450481" y="86372"/>
                  </a:lnTo>
                  <a:lnTo>
                    <a:pt x="466915" y="61963"/>
                  </a:lnTo>
                  <a:lnTo>
                    <a:pt x="491312" y="45491"/>
                  </a:lnTo>
                  <a:lnTo>
                    <a:pt x="521208" y="39446"/>
                  </a:lnTo>
                  <a:lnTo>
                    <a:pt x="551129" y="45491"/>
                  </a:lnTo>
                  <a:lnTo>
                    <a:pt x="575525" y="61963"/>
                  </a:lnTo>
                  <a:lnTo>
                    <a:pt x="591972" y="86372"/>
                  </a:lnTo>
                  <a:lnTo>
                    <a:pt x="604558" y="148526"/>
                  </a:lnTo>
                  <a:lnTo>
                    <a:pt x="622338" y="174891"/>
                  </a:lnTo>
                  <a:lnTo>
                    <a:pt x="648690" y="192659"/>
                  </a:lnTo>
                  <a:lnTo>
                    <a:pt x="680961" y="199199"/>
                  </a:lnTo>
                  <a:lnTo>
                    <a:pt x="716457" y="199199"/>
                  </a:lnTo>
                  <a:lnTo>
                    <a:pt x="775068" y="174891"/>
                  </a:lnTo>
                  <a:lnTo>
                    <a:pt x="799401" y="116255"/>
                  </a:lnTo>
                  <a:lnTo>
                    <a:pt x="799452" y="99568"/>
                  </a:lnTo>
                  <a:lnTo>
                    <a:pt x="804100" y="76301"/>
                  </a:lnTo>
                  <a:lnTo>
                    <a:pt x="816991" y="57111"/>
                  </a:lnTo>
                  <a:lnTo>
                    <a:pt x="836129" y="44157"/>
                  </a:lnTo>
                  <a:lnTo>
                    <a:pt x="859243" y="39446"/>
                  </a:lnTo>
                  <a:lnTo>
                    <a:pt x="859967" y="39446"/>
                  </a:lnTo>
                  <a:lnTo>
                    <a:pt x="883526" y="44157"/>
                  </a:lnTo>
                  <a:lnTo>
                    <a:pt x="883208" y="44157"/>
                  </a:lnTo>
                  <a:lnTo>
                    <a:pt x="902271" y="56959"/>
                  </a:lnTo>
                  <a:lnTo>
                    <a:pt x="915238" y="76098"/>
                  </a:lnTo>
                  <a:lnTo>
                    <a:pt x="920013" y="99568"/>
                  </a:lnTo>
                  <a:lnTo>
                    <a:pt x="920026" y="308698"/>
                  </a:lnTo>
                  <a:lnTo>
                    <a:pt x="921575" y="316433"/>
                  </a:lnTo>
                  <a:lnTo>
                    <a:pt x="921651" y="316801"/>
                  </a:lnTo>
                  <a:lnTo>
                    <a:pt x="926122" y="323405"/>
                  </a:lnTo>
                  <a:lnTo>
                    <a:pt x="932726" y="327863"/>
                  </a:lnTo>
                  <a:lnTo>
                    <a:pt x="940828" y="329501"/>
                  </a:lnTo>
                  <a:lnTo>
                    <a:pt x="948931" y="327863"/>
                  </a:lnTo>
                  <a:lnTo>
                    <a:pt x="955548" y="323405"/>
                  </a:lnTo>
                  <a:lnTo>
                    <a:pt x="960018" y="316801"/>
                  </a:lnTo>
                  <a:lnTo>
                    <a:pt x="961644" y="308698"/>
                  </a:lnTo>
                  <a:close/>
                </a:path>
                <a:path w="1021079" h="1163320">
                  <a:moveTo>
                    <a:pt x="1020241" y="492175"/>
                  </a:moveTo>
                  <a:lnTo>
                    <a:pt x="992733" y="458597"/>
                  </a:lnTo>
                  <a:lnTo>
                    <a:pt x="984872" y="457225"/>
                  </a:lnTo>
                  <a:lnTo>
                    <a:pt x="977074" y="458914"/>
                  </a:lnTo>
                  <a:lnTo>
                    <a:pt x="970280" y="463626"/>
                  </a:lnTo>
                  <a:lnTo>
                    <a:pt x="965923" y="470395"/>
                  </a:lnTo>
                  <a:lnTo>
                    <a:pt x="964463" y="478040"/>
                  </a:lnTo>
                  <a:lnTo>
                    <a:pt x="965923" y="485698"/>
                  </a:lnTo>
                  <a:lnTo>
                    <a:pt x="970280" y="492467"/>
                  </a:lnTo>
                  <a:lnTo>
                    <a:pt x="984986" y="507187"/>
                  </a:lnTo>
                  <a:lnTo>
                    <a:pt x="991971" y="511632"/>
                  </a:lnTo>
                  <a:lnTo>
                    <a:pt x="999832" y="512991"/>
                  </a:lnTo>
                  <a:lnTo>
                    <a:pt x="1007643" y="511314"/>
                  </a:lnTo>
                  <a:lnTo>
                    <a:pt x="1014437" y="506603"/>
                  </a:lnTo>
                  <a:lnTo>
                    <a:pt x="1018794" y="499833"/>
                  </a:lnTo>
                  <a:lnTo>
                    <a:pt x="1020241" y="492175"/>
                  </a:lnTo>
                  <a:close/>
                </a:path>
                <a:path w="1021079" h="1163320">
                  <a:moveTo>
                    <a:pt x="1020533" y="374713"/>
                  </a:moveTo>
                  <a:lnTo>
                    <a:pt x="1019009" y="366890"/>
                  </a:lnTo>
                  <a:lnTo>
                    <a:pt x="1014437" y="360006"/>
                  </a:lnTo>
                  <a:lnTo>
                    <a:pt x="1007554" y="355422"/>
                  </a:lnTo>
                  <a:lnTo>
                    <a:pt x="999718" y="353898"/>
                  </a:lnTo>
                  <a:lnTo>
                    <a:pt x="991882" y="355422"/>
                  </a:lnTo>
                  <a:lnTo>
                    <a:pt x="984986" y="360006"/>
                  </a:lnTo>
                  <a:lnTo>
                    <a:pt x="970280" y="374713"/>
                  </a:lnTo>
                  <a:lnTo>
                    <a:pt x="965708" y="381596"/>
                  </a:lnTo>
                  <a:lnTo>
                    <a:pt x="964184" y="389432"/>
                  </a:lnTo>
                  <a:lnTo>
                    <a:pt x="965708" y="397256"/>
                  </a:lnTo>
                  <a:lnTo>
                    <a:pt x="970280" y="404152"/>
                  </a:lnTo>
                  <a:lnTo>
                    <a:pt x="977163" y="408724"/>
                  </a:lnTo>
                  <a:lnTo>
                    <a:pt x="984999" y="410248"/>
                  </a:lnTo>
                  <a:lnTo>
                    <a:pt x="992822" y="408724"/>
                  </a:lnTo>
                  <a:lnTo>
                    <a:pt x="999705" y="404152"/>
                  </a:lnTo>
                  <a:lnTo>
                    <a:pt x="1014425" y="389432"/>
                  </a:lnTo>
                  <a:lnTo>
                    <a:pt x="1019009" y="382549"/>
                  </a:lnTo>
                  <a:lnTo>
                    <a:pt x="1020533" y="37471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1880850" y="1535255"/>
            <a:ext cx="5669791" cy="4028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01930" indent="-189230">
              <a:lnSpc>
                <a:spcPct val="100000"/>
              </a:lnSpc>
              <a:spcBef>
                <a:spcPts val="120"/>
              </a:spcBef>
              <a:buChar char="•"/>
              <a:tabLst>
                <a:tab pos="201930" algn="l"/>
              </a:tabLst>
            </a:pP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Asegurar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el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pago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de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 err="1">
                <a:solidFill>
                  <a:srgbClr val="FFFFFF"/>
                </a:solidFill>
                <a:latin typeface="Myriad Pro"/>
                <a:cs typeface="Myriad Pro"/>
              </a:rPr>
              <a:t>dichos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conceptos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880850" y="2289160"/>
            <a:ext cx="7105015" cy="7498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 marR="5080" indent="-188595">
              <a:lnSpc>
                <a:spcPct val="101000"/>
              </a:lnSpc>
              <a:spcBef>
                <a:spcPts val="95"/>
              </a:spcBef>
              <a:buChar char="•"/>
              <a:tabLst>
                <a:tab pos="200660" algn="l"/>
              </a:tabLst>
            </a:pP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Garantizar</a:t>
            </a:r>
            <a:r>
              <a:rPr sz="2450" spc="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los</a:t>
            </a:r>
            <a:r>
              <a:rPr sz="245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recursos</a:t>
            </a:r>
            <a:r>
              <a:rPr sz="245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del</a:t>
            </a:r>
            <a:r>
              <a:rPr sz="245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Fondo</a:t>
            </a:r>
            <a:r>
              <a:rPr sz="2450" spc="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Empresarial</a:t>
            </a:r>
            <a:r>
              <a:rPr sz="2450" spc="2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–SSPD,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o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a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través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de 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CONPES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880850" y="3420015"/>
            <a:ext cx="7676616" cy="7498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 marR="5080" indent="-188595">
              <a:lnSpc>
                <a:spcPct val="101000"/>
              </a:lnSpc>
              <a:spcBef>
                <a:spcPts val="95"/>
              </a:spcBef>
              <a:buChar char="•"/>
              <a:tabLst>
                <a:tab pos="200660" algn="l"/>
              </a:tabLst>
            </a:pPr>
            <a:r>
              <a:rPr lang="es-419" sz="2450" spc="-10" dirty="0">
                <a:solidFill>
                  <a:srgbClr val="FFFFFF"/>
                </a:solidFill>
                <a:latin typeface="Myriad Pro"/>
                <a:cs typeface="Myriad Pro"/>
              </a:rPr>
              <a:t>La ley permite op</a:t>
            </a: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eraciones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de</a:t>
            </a:r>
            <a:r>
              <a:rPr sz="2450" spc="-1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crédito público,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garantías de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la nación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créditos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de </a:t>
            </a:r>
            <a:r>
              <a:rPr sz="2450" dirty="0" err="1">
                <a:solidFill>
                  <a:srgbClr val="FFFFFF"/>
                </a:solidFill>
                <a:latin typeface="Myriad Pro"/>
                <a:cs typeface="Myriad Pro"/>
              </a:rPr>
              <a:t>tesorería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880850" y="625475"/>
            <a:ext cx="2375535" cy="478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dirty="0">
                <a:solidFill>
                  <a:srgbClr val="8FFF00"/>
                </a:solidFill>
                <a:latin typeface="Outfit Black"/>
                <a:cs typeface="Outfit Black"/>
              </a:rPr>
              <a:t>Es </a:t>
            </a:r>
            <a:r>
              <a:rPr sz="2950" b="1" spc="-10" dirty="0">
                <a:solidFill>
                  <a:srgbClr val="8FFF00"/>
                </a:solidFill>
                <a:latin typeface="Outfit Black"/>
                <a:cs typeface="Outfit Black"/>
              </a:rPr>
              <a:t>necesario:</a:t>
            </a:r>
            <a:endParaRPr sz="2950">
              <a:latin typeface="Outfit Black"/>
              <a:cs typeface="Outfit Blac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00940" y="0"/>
            <a:ext cx="4109085" cy="167640"/>
            <a:chOff x="1100940" y="0"/>
            <a:chExt cx="4109085" cy="167640"/>
          </a:xfrm>
        </p:grpSpPr>
        <p:sp>
          <p:nvSpPr>
            <p:cNvPr id="4" name="object 4"/>
            <p:cNvSpPr/>
            <p:nvPr/>
          </p:nvSpPr>
          <p:spPr>
            <a:xfrm>
              <a:off x="2146751" y="0"/>
              <a:ext cx="996315" cy="167640"/>
            </a:xfrm>
            <a:custGeom>
              <a:avLst/>
              <a:gdLst/>
              <a:ahLst/>
              <a:cxnLst/>
              <a:rect l="l" t="t" r="r" b="b"/>
              <a:pathLst>
                <a:path w="996314" h="167640">
                  <a:moveTo>
                    <a:pt x="0" y="167450"/>
                  </a:moveTo>
                  <a:lnTo>
                    <a:pt x="995980" y="167450"/>
                  </a:lnTo>
                  <a:lnTo>
                    <a:pt x="995980" y="0"/>
                  </a:lnTo>
                  <a:lnTo>
                    <a:pt x="0" y="0"/>
                  </a:lnTo>
                  <a:lnTo>
                    <a:pt x="0" y="167450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00940" y="0"/>
              <a:ext cx="1045844" cy="167640"/>
            </a:xfrm>
            <a:custGeom>
              <a:avLst/>
              <a:gdLst/>
              <a:ahLst/>
              <a:cxnLst/>
              <a:rect l="l" t="t" r="r" b="b"/>
              <a:pathLst>
                <a:path w="1045844" h="167640">
                  <a:moveTo>
                    <a:pt x="1045811" y="0"/>
                  </a:moveTo>
                  <a:lnTo>
                    <a:pt x="0" y="0"/>
                  </a:lnTo>
                  <a:lnTo>
                    <a:pt x="0" y="167450"/>
                  </a:lnTo>
                  <a:lnTo>
                    <a:pt x="1045811" y="167450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42731" y="0"/>
              <a:ext cx="1021080" cy="167640"/>
            </a:xfrm>
            <a:custGeom>
              <a:avLst/>
              <a:gdLst/>
              <a:ahLst/>
              <a:cxnLst/>
              <a:rect l="l" t="t" r="r" b="b"/>
              <a:pathLst>
                <a:path w="1021079" h="167640">
                  <a:moveTo>
                    <a:pt x="0" y="167450"/>
                  </a:moveTo>
                  <a:lnTo>
                    <a:pt x="1020900" y="167450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16745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63632" y="0"/>
              <a:ext cx="1045844" cy="167640"/>
            </a:xfrm>
            <a:custGeom>
              <a:avLst/>
              <a:gdLst/>
              <a:ahLst/>
              <a:cxnLst/>
              <a:rect l="l" t="t" r="r" b="b"/>
              <a:pathLst>
                <a:path w="1045845" h="167640">
                  <a:moveTo>
                    <a:pt x="1045811" y="0"/>
                  </a:moveTo>
                  <a:lnTo>
                    <a:pt x="0" y="0"/>
                  </a:lnTo>
                  <a:lnTo>
                    <a:pt x="0" y="167450"/>
                  </a:lnTo>
                  <a:lnTo>
                    <a:pt x="1045811" y="167450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64123" y="1876720"/>
            <a:ext cx="7180580" cy="3176905"/>
          </a:xfrm>
          <a:prstGeom prst="rect">
            <a:avLst/>
          </a:prstGeom>
        </p:spPr>
        <p:txBody>
          <a:bodyPr vert="horz" wrap="square" lIns="0" tIns="210185" rIns="0" bIns="0" rtlCol="0">
            <a:spAutoFit/>
          </a:bodyPr>
          <a:lstStyle/>
          <a:p>
            <a:pPr marL="12700" marR="5080" indent="67310">
              <a:lnSpc>
                <a:spcPts val="7750"/>
              </a:lnSpc>
              <a:spcBef>
                <a:spcPts val="1655"/>
              </a:spcBef>
              <a:tabLst>
                <a:tab pos="1341755" algn="l"/>
                <a:tab pos="1894205" algn="l"/>
                <a:tab pos="3872229" algn="l"/>
              </a:tabLst>
            </a:pPr>
            <a:r>
              <a:rPr spc="-10" dirty="0"/>
              <a:t>“Somos</a:t>
            </a:r>
            <a:r>
              <a:rPr dirty="0"/>
              <a:t>	</a:t>
            </a:r>
            <a:r>
              <a:rPr spc="-25" dirty="0"/>
              <a:t>más que</a:t>
            </a:r>
            <a:r>
              <a:rPr dirty="0"/>
              <a:t>	</a:t>
            </a:r>
            <a:r>
              <a:rPr spc="-10" dirty="0"/>
              <a:t>generación </a:t>
            </a:r>
            <a:r>
              <a:rPr spc="-25" dirty="0"/>
              <a:t>de</a:t>
            </a:r>
            <a:r>
              <a:rPr dirty="0"/>
              <a:t>	</a:t>
            </a:r>
            <a:r>
              <a:rPr spc="-10" dirty="0"/>
              <a:t>energía”</a:t>
            </a:r>
          </a:p>
        </p:txBody>
      </p:sp>
      <p:sp>
        <p:nvSpPr>
          <p:cNvPr id="9" name="object 9"/>
          <p:cNvSpPr/>
          <p:nvPr/>
        </p:nvSpPr>
        <p:spPr>
          <a:xfrm>
            <a:off x="605967" y="919576"/>
            <a:ext cx="1541145" cy="2693035"/>
          </a:xfrm>
          <a:custGeom>
            <a:avLst/>
            <a:gdLst/>
            <a:ahLst/>
            <a:cxnLst/>
            <a:rect l="l" t="t" r="r" b="b"/>
            <a:pathLst>
              <a:path w="1541145" h="2693035">
                <a:moveTo>
                  <a:pt x="869292" y="0"/>
                </a:moveTo>
                <a:lnTo>
                  <a:pt x="224376" y="1186320"/>
                </a:lnTo>
                <a:lnTo>
                  <a:pt x="196452" y="1239687"/>
                </a:lnTo>
                <a:lnTo>
                  <a:pt x="170649" y="1290934"/>
                </a:lnTo>
                <a:lnTo>
                  <a:pt x="146968" y="1340060"/>
                </a:lnTo>
                <a:lnTo>
                  <a:pt x="125409" y="1387066"/>
                </a:lnTo>
                <a:lnTo>
                  <a:pt x="105974" y="1431950"/>
                </a:lnTo>
                <a:lnTo>
                  <a:pt x="88664" y="1474713"/>
                </a:lnTo>
                <a:lnTo>
                  <a:pt x="73478" y="1515353"/>
                </a:lnTo>
                <a:lnTo>
                  <a:pt x="60418" y="1553871"/>
                </a:lnTo>
                <a:lnTo>
                  <a:pt x="34349" y="1647984"/>
                </a:lnTo>
                <a:lnTo>
                  <a:pt x="21973" y="1703357"/>
                </a:lnTo>
                <a:lnTo>
                  <a:pt x="12354" y="1756377"/>
                </a:lnTo>
                <a:lnTo>
                  <a:pt x="5488" y="1807034"/>
                </a:lnTo>
                <a:lnTo>
                  <a:pt x="1371" y="1855321"/>
                </a:lnTo>
                <a:lnTo>
                  <a:pt x="0" y="1901230"/>
                </a:lnTo>
                <a:lnTo>
                  <a:pt x="1358" y="1951743"/>
                </a:lnTo>
                <a:lnTo>
                  <a:pt x="5433" y="2001041"/>
                </a:lnTo>
                <a:lnTo>
                  <a:pt x="12225" y="2049125"/>
                </a:lnTo>
                <a:lnTo>
                  <a:pt x="21735" y="2095993"/>
                </a:lnTo>
                <a:lnTo>
                  <a:pt x="33962" y="2141646"/>
                </a:lnTo>
                <a:lnTo>
                  <a:pt x="48908" y="2186083"/>
                </a:lnTo>
                <a:lnTo>
                  <a:pt x="66573" y="2229305"/>
                </a:lnTo>
                <a:lnTo>
                  <a:pt x="86957" y="2271310"/>
                </a:lnTo>
                <a:lnTo>
                  <a:pt x="110061" y="2312099"/>
                </a:lnTo>
                <a:lnTo>
                  <a:pt x="135884" y="2351671"/>
                </a:lnTo>
                <a:lnTo>
                  <a:pt x="164428" y="2390027"/>
                </a:lnTo>
                <a:lnTo>
                  <a:pt x="195693" y="2427165"/>
                </a:lnTo>
                <a:lnTo>
                  <a:pt x="229678" y="2463087"/>
                </a:lnTo>
                <a:lnTo>
                  <a:pt x="268514" y="2499783"/>
                </a:lnTo>
                <a:lnTo>
                  <a:pt x="308480" y="2533289"/>
                </a:lnTo>
                <a:lnTo>
                  <a:pt x="349577" y="2563603"/>
                </a:lnTo>
                <a:lnTo>
                  <a:pt x="391804" y="2590727"/>
                </a:lnTo>
                <a:lnTo>
                  <a:pt x="435163" y="2614659"/>
                </a:lnTo>
                <a:lnTo>
                  <a:pt x="479654" y="2635401"/>
                </a:lnTo>
                <a:lnTo>
                  <a:pt x="525277" y="2652951"/>
                </a:lnTo>
                <a:lnTo>
                  <a:pt x="572033" y="2667311"/>
                </a:lnTo>
                <a:lnTo>
                  <a:pt x="619922" y="2678479"/>
                </a:lnTo>
                <a:lnTo>
                  <a:pt x="668945" y="2686457"/>
                </a:lnTo>
                <a:lnTo>
                  <a:pt x="719103" y="2691243"/>
                </a:lnTo>
                <a:lnTo>
                  <a:pt x="770395" y="2692839"/>
                </a:lnTo>
                <a:lnTo>
                  <a:pt x="824956" y="2691219"/>
                </a:lnTo>
                <a:lnTo>
                  <a:pt x="877950" y="2686359"/>
                </a:lnTo>
                <a:lnTo>
                  <a:pt x="929377" y="2678259"/>
                </a:lnTo>
                <a:lnTo>
                  <a:pt x="979237" y="2666920"/>
                </a:lnTo>
                <a:lnTo>
                  <a:pt x="1027531" y="2652340"/>
                </a:lnTo>
                <a:lnTo>
                  <a:pt x="1074256" y="2634520"/>
                </a:lnTo>
                <a:lnTo>
                  <a:pt x="1119414" y="2613460"/>
                </a:lnTo>
                <a:lnTo>
                  <a:pt x="1163003" y="2589160"/>
                </a:lnTo>
                <a:lnTo>
                  <a:pt x="1205025" y="2561620"/>
                </a:lnTo>
                <a:lnTo>
                  <a:pt x="1245478" y="2530840"/>
                </a:lnTo>
                <a:lnTo>
                  <a:pt x="1284362" y="2496819"/>
                </a:lnTo>
                <a:lnTo>
                  <a:pt x="1321677" y="2459558"/>
                </a:lnTo>
                <a:lnTo>
                  <a:pt x="1356650" y="2420059"/>
                </a:lnTo>
                <a:lnTo>
                  <a:pt x="1388588" y="2379280"/>
                </a:lnTo>
                <a:lnTo>
                  <a:pt x="1417490" y="2337223"/>
                </a:lnTo>
                <a:lnTo>
                  <a:pt x="1443354" y="2293888"/>
                </a:lnTo>
                <a:lnTo>
                  <a:pt x="1466179" y="2249275"/>
                </a:lnTo>
                <a:lnTo>
                  <a:pt x="1485965" y="2203384"/>
                </a:lnTo>
                <a:lnTo>
                  <a:pt x="1502709" y="2156216"/>
                </a:lnTo>
                <a:lnTo>
                  <a:pt x="1516412" y="2107771"/>
                </a:lnTo>
                <a:lnTo>
                  <a:pt x="1527071" y="2058050"/>
                </a:lnTo>
                <a:lnTo>
                  <a:pt x="1534686" y="2007052"/>
                </a:lnTo>
                <a:lnTo>
                  <a:pt x="1539256" y="1954779"/>
                </a:lnTo>
                <a:lnTo>
                  <a:pt x="1540780" y="1901230"/>
                </a:lnTo>
                <a:lnTo>
                  <a:pt x="1539142" y="1845632"/>
                </a:lnTo>
                <a:lnTo>
                  <a:pt x="1534228" y="1791902"/>
                </a:lnTo>
                <a:lnTo>
                  <a:pt x="1526042" y="1740039"/>
                </a:lnTo>
                <a:lnTo>
                  <a:pt x="1514583" y="1690042"/>
                </a:lnTo>
                <a:lnTo>
                  <a:pt x="1499853" y="1641912"/>
                </a:lnTo>
                <a:lnTo>
                  <a:pt x="1481856" y="1595648"/>
                </a:lnTo>
                <a:lnTo>
                  <a:pt x="1460590" y="1551251"/>
                </a:lnTo>
                <a:lnTo>
                  <a:pt x="1436060" y="1508719"/>
                </a:lnTo>
                <a:lnTo>
                  <a:pt x="1408265" y="1468052"/>
                </a:lnTo>
                <a:lnTo>
                  <a:pt x="1377208" y="1429250"/>
                </a:lnTo>
                <a:lnTo>
                  <a:pt x="1342891" y="1392313"/>
                </a:lnTo>
                <a:lnTo>
                  <a:pt x="1300954" y="1353146"/>
                </a:lnTo>
                <a:lnTo>
                  <a:pt x="1257940" y="1318304"/>
                </a:lnTo>
                <a:lnTo>
                  <a:pt x="1213848" y="1287782"/>
                </a:lnTo>
                <a:lnTo>
                  <a:pt x="1168679" y="1261580"/>
                </a:lnTo>
                <a:lnTo>
                  <a:pt x="1122433" y="1239692"/>
                </a:lnTo>
                <a:lnTo>
                  <a:pt x="1075110" y="1222118"/>
                </a:lnTo>
                <a:lnTo>
                  <a:pt x="1026712" y="1208853"/>
                </a:lnTo>
                <a:lnTo>
                  <a:pt x="1491284" y="339225"/>
                </a:lnTo>
                <a:lnTo>
                  <a:pt x="869292" y="0"/>
                </a:lnTo>
                <a:close/>
              </a:path>
            </a:pathLst>
          </a:custGeom>
          <a:solidFill>
            <a:srgbClr val="FFFFFF">
              <a:alpha val="10867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02282" y="949306"/>
            <a:ext cx="1541145" cy="2693035"/>
          </a:xfrm>
          <a:custGeom>
            <a:avLst/>
            <a:gdLst/>
            <a:ahLst/>
            <a:cxnLst/>
            <a:rect l="l" t="t" r="r" b="b"/>
            <a:pathLst>
              <a:path w="1541145" h="2693035">
                <a:moveTo>
                  <a:pt x="869376" y="0"/>
                </a:moveTo>
                <a:lnTo>
                  <a:pt x="254432" y="1130845"/>
                </a:lnTo>
                <a:lnTo>
                  <a:pt x="224387" y="1186331"/>
                </a:lnTo>
                <a:lnTo>
                  <a:pt x="196462" y="1239698"/>
                </a:lnTo>
                <a:lnTo>
                  <a:pt x="170659" y="1290944"/>
                </a:lnTo>
                <a:lnTo>
                  <a:pt x="146978" y="1340071"/>
                </a:lnTo>
                <a:lnTo>
                  <a:pt x="125420" y="1387076"/>
                </a:lnTo>
                <a:lnTo>
                  <a:pt x="105985" y="1431961"/>
                </a:lnTo>
                <a:lnTo>
                  <a:pt x="88674" y="1474723"/>
                </a:lnTo>
                <a:lnTo>
                  <a:pt x="73489" y="1515363"/>
                </a:lnTo>
                <a:lnTo>
                  <a:pt x="60429" y="1553881"/>
                </a:lnTo>
                <a:lnTo>
                  <a:pt x="34355" y="1647993"/>
                </a:lnTo>
                <a:lnTo>
                  <a:pt x="21976" y="1703365"/>
                </a:lnTo>
                <a:lnTo>
                  <a:pt x="12355" y="1756382"/>
                </a:lnTo>
                <a:lnTo>
                  <a:pt x="5488" y="1807037"/>
                </a:lnTo>
                <a:lnTo>
                  <a:pt x="1371" y="1855322"/>
                </a:lnTo>
                <a:lnTo>
                  <a:pt x="0" y="1901230"/>
                </a:lnTo>
                <a:lnTo>
                  <a:pt x="1358" y="1951745"/>
                </a:lnTo>
                <a:lnTo>
                  <a:pt x="5433" y="2001045"/>
                </a:lnTo>
                <a:lnTo>
                  <a:pt x="12226" y="2049129"/>
                </a:lnTo>
                <a:lnTo>
                  <a:pt x="21737" y="2095998"/>
                </a:lnTo>
                <a:lnTo>
                  <a:pt x="33966" y="2141651"/>
                </a:lnTo>
                <a:lnTo>
                  <a:pt x="48913" y="2186087"/>
                </a:lnTo>
                <a:lnTo>
                  <a:pt x="66579" y="2229308"/>
                </a:lnTo>
                <a:lnTo>
                  <a:pt x="86964" y="2271313"/>
                </a:lnTo>
                <a:lnTo>
                  <a:pt x="110069" y="2312101"/>
                </a:lnTo>
                <a:lnTo>
                  <a:pt x="135893" y="2351673"/>
                </a:lnTo>
                <a:lnTo>
                  <a:pt x="164438" y="2390027"/>
                </a:lnTo>
                <a:lnTo>
                  <a:pt x="195703" y="2427166"/>
                </a:lnTo>
                <a:lnTo>
                  <a:pt x="229689" y="2463087"/>
                </a:lnTo>
                <a:lnTo>
                  <a:pt x="268526" y="2499783"/>
                </a:lnTo>
                <a:lnTo>
                  <a:pt x="308496" y="2533289"/>
                </a:lnTo>
                <a:lnTo>
                  <a:pt x="349597" y="2563603"/>
                </a:lnTo>
                <a:lnTo>
                  <a:pt x="391831" y="2590727"/>
                </a:lnTo>
                <a:lnTo>
                  <a:pt x="435195" y="2614659"/>
                </a:lnTo>
                <a:lnTo>
                  <a:pt x="479690" y="2635401"/>
                </a:lnTo>
                <a:lnTo>
                  <a:pt x="525316" y="2652951"/>
                </a:lnTo>
                <a:lnTo>
                  <a:pt x="572073" y="2667311"/>
                </a:lnTo>
                <a:lnTo>
                  <a:pt x="619959" y="2678479"/>
                </a:lnTo>
                <a:lnTo>
                  <a:pt x="668975" y="2686457"/>
                </a:lnTo>
                <a:lnTo>
                  <a:pt x="719121" y="2691243"/>
                </a:lnTo>
                <a:lnTo>
                  <a:pt x="770395" y="2692839"/>
                </a:lnTo>
                <a:lnTo>
                  <a:pt x="824973" y="2691219"/>
                </a:lnTo>
                <a:lnTo>
                  <a:pt x="877980" y="2686359"/>
                </a:lnTo>
                <a:lnTo>
                  <a:pt x="929414" y="2678260"/>
                </a:lnTo>
                <a:lnTo>
                  <a:pt x="979277" y="2666920"/>
                </a:lnTo>
                <a:lnTo>
                  <a:pt x="1027570" y="2652341"/>
                </a:lnTo>
                <a:lnTo>
                  <a:pt x="1074293" y="2634521"/>
                </a:lnTo>
                <a:lnTo>
                  <a:pt x="1119446" y="2613462"/>
                </a:lnTo>
                <a:lnTo>
                  <a:pt x="1163030" y="2589163"/>
                </a:lnTo>
                <a:lnTo>
                  <a:pt x="1205045" y="2561624"/>
                </a:lnTo>
                <a:lnTo>
                  <a:pt x="1245493" y="2530846"/>
                </a:lnTo>
                <a:lnTo>
                  <a:pt x="1284373" y="2496827"/>
                </a:lnTo>
                <a:lnTo>
                  <a:pt x="1321687" y="2459569"/>
                </a:lnTo>
                <a:lnTo>
                  <a:pt x="1356660" y="2420069"/>
                </a:lnTo>
                <a:lnTo>
                  <a:pt x="1388598" y="2379290"/>
                </a:lnTo>
                <a:lnTo>
                  <a:pt x="1417499" y="2337233"/>
                </a:lnTo>
                <a:lnTo>
                  <a:pt x="1443362" y="2293898"/>
                </a:lnTo>
                <a:lnTo>
                  <a:pt x="1466186" y="2249284"/>
                </a:lnTo>
                <a:lnTo>
                  <a:pt x="1485970" y="2203393"/>
                </a:lnTo>
                <a:lnTo>
                  <a:pt x="1502713" y="2156224"/>
                </a:lnTo>
                <a:lnTo>
                  <a:pt x="1516414" y="2107779"/>
                </a:lnTo>
                <a:lnTo>
                  <a:pt x="1527073" y="2058056"/>
                </a:lnTo>
                <a:lnTo>
                  <a:pt x="1534687" y="2007057"/>
                </a:lnTo>
                <a:lnTo>
                  <a:pt x="1539256" y="1954781"/>
                </a:lnTo>
                <a:lnTo>
                  <a:pt x="1540780" y="1901230"/>
                </a:lnTo>
                <a:lnTo>
                  <a:pt x="1539143" y="1845632"/>
                </a:lnTo>
                <a:lnTo>
                  <a:pt x="1534234" y="1791902"/>
                </a:lnTo>
                <a:lnTo>
                  <a:pt x="1526054" y="1740039"/>
                </a:lnTo>
                <a:lnTo>
                  <a:pt x="1514602" y="1690042"/>
                </a:lnTo>
                <a:lnTo>
                  <a:pt x="1499879" y="1641912"/>
                </a:lnTo>
                <a:lnTo>
                  <a:pt x="1481887" y="1595648"/>
                </a:lnTo>
                <a:lnTo>
                  <a:pt x="1460625" y="1551251"/>
                </a:lnTo>
                <a:lnTo>
                  <a:pt x="1436096" y="1508719"/>
                </a:lnTo>
                <a:lnTo>
                  <a:pt x="1408298" y="1468052"/>
                </a:lnTo>
                <a:lnTo>
                  <a:pt x="1377233" y="1429250"/>
                </a:lnTo>
                <a:lnTo>
                  <a:pt x="1342901" y="1392313"/>
                </a:lnTo>
                <a:lnTo>
                  <a:pt x="1300960" y="1353146"/>
                </a:lnTo>
                <a:lnTo>
                  <a:pt x="1257942" y="1318304"/>
                </a:lnTo>
                <a:lnTo>
                  <a:pt x="1213847" y="1287782"/>
                </a:lnTo>
                <a:lnTo>
                  <a:pt x="1168677" y="1261580"/>
                </a:lnTo>
                <a:lnTo>
                  <a:pt x="1122432" y="1239692"/>
                </a:lnTo>
                <a:lnTo>
                  <a:pt x="1075114" y="1222118"/>
                </a:lnTo>
                <a:lnTo>
                  <a:pt x="1026722" y="1208853"/>
                </a:lnTo>
                <a:lnTo>
                  <a:pt x="1491294" y="339235"/>
                </a:lnTo>
                <a:lnTo>
                  <a:pt x="869376" y="0"/>
                </a:lnTo>
                <a:close/>
              </a:path>
            </a:pathLst>
          </a:custGeom>
          <a:solidFill>
            <a:srgbClr val="FFFFFF">
              <a:alpha val="10867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731238" y="7014771"/>
            <a:ext cx="3498919" cy="34989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3301154" y="10756967"/>
            <a:ext cx="6373916" cy="26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00" dirty="0">
                <a:solidFill>
                  <a:srgbClr val="4D4D4D"/>
                </a:solidFill>
                <a:latin typeface="Outfit" pitchFamily="2" charset="0"/>
                <a:cs typeface="Outfit"/>
              </a:rPr>
              <a:t>*Emisiones</a:t>
            </a:r>
            <a:r>
              <a:rPr sz="1600" spc="-20" dirty="0">
                <a:solidFill>
                  <a:srgbClr val="4D4D4D"/>
                </a:solidFill>
                <a:latin typeface="Outfit" pitchFamily="2" charset="0"/>
                <a:cs typeface="Outfit"/>
              </a:rPr>
              <a:t> </a:t>
            </a:r>
            <a:r>
              <a:rPr sz="1600" dirty="0">
                <a:solidFill>
                  <a:srgbClr val="4D4D4D"/>
                </a:solidFill>
                <a:latin typeface="Outfit" pitchFamily="2" charset="0"/>
                <a:cs typeface="Outfit"/>
              </a:rPr>
              <a:t>ANDEG</a:t>
            </a:r>
            <a:r>
              <a:rPr sz="1600" spc="25" dirty="0">
                <a:solidFill>
                  <a:srgbClr val="4D4D4D"/>
                </a:solidFill>
                <a:latin typeface="Outfit" pitchFamily="2" charset="0"/>
                <a:cs typeface="Outfit"/>
              </a:rPr>
              <a:t> </a:t>
            </a:r>
            <a:r>
              <a:rPr sz="1600" dirty="0">
                <a:solidFill>
                  <a:srgbClr val="4D4D4D"/>
                </a:solidFill>
                <a:latin typeface="Outfit" pitchFamily="2" charset="0"/>
                <a:cs typeface="Outfit"/>
              </a:rPr>
              <a:t>2024</a:t>
            </a:r>
            <a:r>
              <a:rPr sz="1600" spc="20" dirty="0">
                <a:solidFill>
                  <a:srgbClr val="4D4D4D"/>
                </a:solidFill>
                <a:latin typeface="Outfit" pitchFamily="2" charset="0"/>
                <a:cs typeface="Outfit"/>
              </a:rPr>
              <a:t> </a:t>
            </a:r>
            <a:r>
              <a:rPr sz="1600" spc="-55" dirty="0">
                <a:solidFill>
                  <a:srgbClr val="4D4D4D"/>
                </a:solidFill>
                <a:latin typeface="Outfit" pitchFamily="2" charset="0"/>
                <a:cs typeface="Outfit"/>
              </a:rPr>
              <a:t>Vs</a:t>
            </a:r>
            <a:r>
              <a:rPr sz="1600" spc="20" dirty="0">
                <a:solidFill>
                  <a:srgbClr val="4D4D4D"/>
                </a:solidFill>
                <a:latin typeface="Outfit" pitchFamily="2" charset="0"/>
                <a:cs typeface="Outfit"/>
              </a:rPr>
              <a:t> </a:t>
            </a:r>
            <a:r>
              <a:rPr sz="1600" dirty="0">
                <a:solidFill>
                  <a:srgbClr val="4D4D4D"/>
                </a:solidFill>
                <a:latin typeface="Outfit" pitchFamily="2" charset="0"/>
                <a:cs typeface="Outfit"/>
              </a:rPr>
              <a:t>último</a:t>
            </a:r>
            <a:r>
              <a:rPr sz="1600" spc="25" dirty="0">
                <a:solidFill>
                  <a:srgbClr val="4D4D4D"/>
                </a:solidFill>
                <a:latin typeface="Outfit" pitchFamily="2" charset="0"/>
                <a:cs typeface="Outfit"/>
              </a:rPr>
              <a:t> </a:t>
            </a:r>
            <a:r>
              <a:rPr sz="1600" dirty="0">
                <a:solidFill>
                  <a:srgbClr val="4D4D4D"/>
                </a:solidFill>
                <a:latin typeface="Outfit" pitchFamily="2" charset="0"/>
                <a:cs typeface="Outfit"/>
              </a:rPr>
              <a:t>año</a:t>
            </a:r>
            <a:r>
              <a:rPr sz="1600" spc="20" dirty="0">
                <a:solidFill>
                  <a:srgbClr val="4D4D4D"/>
                </a:solidFill>
                <a:latin typeface="Outfit" pitchFamily="2" charset="0"/>
                <a:cs typeface="Outfit"/>
              </a:rPr>
              <a:t> </a:t>
            </a:r>
            <a:r>
              <a:rPr sz="1600" dirty="0">
                <a:solidFill>
                  <a:srgbClr val="4D4D4D"/>
                </a:solidFill>
                <a:latin typeface="Outfit" pitchFamily="2" charset="0"/>
                <a:cs typeface="Outfit"/>
              </a:rPr>
              <a:t>del</a:t>
            </a:r>
            <a:r>
              <a:rPr sz="1600" spc="25" dirty="0">
                <a:solidFill>
                  <a:srgbClr val="4D4D4D"/>
                </a:solidFill>
                <a:latin typeface="Outfit" pitchFamily="2" charset="0"/>
                <a:cs typeface="Outfit"/>
              </a:rPr>
              <a:t> </a:t>
            </a:r>
            <a:r>
              <a:rPr sz="1600" dirty="0">
                <a:solidFill>
                  <a:srgbClr val="4D4D4D"/>
                </a:solidFill>
                <a:latin typeface="Outfit" pitchFamily="2" charset="0"/>
                <a:cs typeface="Outfit"/>
              </a:rPr>
              <a:t>inventario</a:t>
            </a:r>
            <a:r>
              <a:rPr sz="1600" spc="20" dirty="0">
                <a:solidFill>
                  <a:srgbClr val="4D4D4D"/>
                </a:solidFill>
                <a:latin typeface="Outfit" pitchFamily="2" charset="0"/>
                <a:cs typeface="Outfit"/>
              </a:rPr>
              <a:t> </a:t>
            </a:r>
            <a:r>
              <a:rPr sz="1600" dirty="0">
                <a:solidFill>
                  <a:srgbClr val="4D4D4D"/>
                </a:solidFill>
                <a:latin typeface="Outfit" pitchFamily="2" charset="0"/>
                <a:cs typeface="Outfit"/>
              </a:rPr>
              <a:t>nacional</a:t>
            </a:r>
            <a:r>
              <a:rPr sz="1600" spc="20" dirty="0">
                <a:solidFill>
                  <a:srgbClr val="4D4D4D"/>
                </a:solidFill>
                <a:latin typeface="Outfit" pitchFamily="2" charset="0"/>
                <a:cs typeface="Outfit"/>
              </a:rPr>
              <a:t> </a:t>
            </a:r>
            <a:r>
              <a:rPr sz="1600" spc="-10" dirty="0">
                <a:solidFill>
                  <a:srgbClr val="4D4D4D"/>
                </a:solidFill>
                <a:latin typeface="Outfit" pitchFamily="2" charset="0"/>
                <a:cs typeface="Outfit"/>
              </a:rPr>
              <a:t>(2021)</a:t>
            </a:r>
            <a:endParaRPr sz="1600" dirty="0">
              <a:latin typeface="Outfit" pitchFamily="2" charset="0"/>
              <a:cs typeface="Outfi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75098" y="0"/>
            <a:ext cx="4109085" cy="222250"/>
            <a:chOff x="1075098" y="0"/>
            <a:chExt cx="4109085" cy="222250"/>
          </a:xfrm>
        </p:grpSpPr>
        <p:sp>
          <p:nvSpPr>
            <p:cNvPr id="5" name="object 5"/>
            <p:cNvSpPr/>
            <p:nvPr/>
          </p:nvSpPr>
          <p:spPr>
            <a:xfrm>
              <a:off x="2120909" y="0"/>
              <a:ext cx="996315" cy="222250"/>
            </a:xfrm>
            <a:custGeom>
              <a:avLst/>
              <a:gdLst/>
              <a:ahLst/>
              <a:cxnLst/>
              <a:rect l="l" t="t" r="r" b="b"/>
              <a:pathLst>
                <a:path w="996314" h="222250">
                  <a:moveTo>
                    <a:pt x="0" y="221836"/>
                  </a:moveTo>
                  <a:lnTo>
                    <a:pt x="995980" y="221836"/>
                  </a:lnTo>
                  <a:lnTo>
                    <a:pt x="995980" y="0"/>
                  </a:lnTo>
                  <a:lnTo>
                    <a:pt x="0" y="0"/>
                  </a:lnTo>
                  <a:lnTo>
                    <a:pt x="0" y="221836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75098" y="0"/>
              <a:ext cx="1045844" cy="222250"/>
            </a:xfrm>
            <a:custGeom>
              <a:avLst/>
              <a:gdLst/>
              <a:ahLst/>
              <a:cxnLst/>
              <a:rect l="l" t="t" r="r" b="b"/>
              <a:pathLst>
                <a:path w="1045844" h="222250">
                  <a:moveTo>
                    <a:pt x="1045811" y="0"/>
                  </a:moveTo>
                  <a:lnTo>
                    <a:pt x="0" y="0"/>
                  </a:lnTo>
                  <a:lnTo>
                    <a:pt x="0" y="221836"/>
                  </a:lnTo>
                  <a:lnTo>
                    <a:pt x="1045811" y="221836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16889" y="0"/>
              <a:ext cx="1021080" cy="222250"/>
            </a:xfrm>
            <a:custGeom>
              <a:avLst/>
              <a:gdLst/>
              <a:ahLst/>
              <a:cxnLst/>
              <a:rect l="l" t="t" r="r" b="b"/>
              <a:pathLst>
                <a:path w="1021079" h="222250">
                  <a:moveTo>
                    <a:pt x="0" y="221836"/>
                  </a:moveTo>
                  <a:lnTo>
                    <a:pt x="1020900" y="221836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21836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37790" y="0"/>
              <a:ext cx="1045844" cy="222250"/>
            </a:xfrm>
            <a:custGeom>
              <a:avLst/>
              <a:gdLst/>
              <a:ahLst/>
              <a:cxnLst/>
              <a:rect l="l" t="t" r="r" b="b"/>
              <a:pathLst>
                <a:path w="1045845" h="222250">
                  <a:moveTo>
                    <a:pt x="1045811" y="0"/>
                  </a:moveTo>
                  <a:lnTo>
                    <a:pt x="0" y="0"/>
                  </a:lnTo>
                  <a:lnTo>
                    <a:pt x="0" y="221836"/>
                  </a:lnTo>
                  <a:lnTo>
                    <a:pt x="1045811" y="221836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525"/>
              </a:lnSpc>
              <a:spcBef>
                <a:spcPts val="100"/>
              </a:spcBef>
            </a:pPr>
            <a:r>
              <a:rPr spc="-10" dirty="0">
                <a:solidFill>
                  <a:srgbClr val="5A0059"/>
                </a:solidFill>
              </a:rPr>
              <a:t>Acciones</a:t>
            </a:r>
          </a:p>
          <a:p>
            <a:pPr marL="12700">
              <a:lnSpc>
                <a:spcPts val="8525"/>
              </a:lnSpc>
              <a:tabLst>
                <a:tab pos="1341755" algn="l"/>
              </a:tabLst>
            </a:pPr>
            <a:r>
              <a:rPr spc="-25" dirty="0">
                <a:solidFill>
                  <a:srgbClr val="5A0059"/>
                </a:solidFill>
              </a:rPr>
              <a:t>de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10" dirty="0">
                <a:solidFill>
                  <a:srgbClr val="5A0059"/>
                </a:solidFill>
              </a:rPr>
              <a:t>Sostenibilidad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569351" y="5432212"/>
            <a:ext cx="23520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Del 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inventario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nacional</a:t>
            </a:r>
            <a:r>
              <a:rPr sz="2450" spc="1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de</a:t>
            </a:r>
            <a:r>
              <a:rPr sz="2450" spc="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20" dirty="0">
                <a:solidFill>
                  <a:srgbClr val="333333"/>
                </a:solidFill>
                <a:latin typeface="Outfit"/>
                <a:cs typeface="Outfit"/>
              </a:rPr>
              <a:t>GEI*</a:t>
            </a:r>
            <a:endParaRPr sz="2450">
              <a:latin typeface="Outfit"/>
              <a:cs typeface="Outfi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62230" y="2555076"/>
            <a:ext cx="422973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Mitigación</a:t>
            </a:r>
            <a:endParaRPr sz="2450" dirty="0">
              <a:latin typeface="Outfit"/>
              <a:cs typeface="Outfit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EE,</a:t>
            </a:r>
            <a:r>
              <a:rPr sz="2450" spc="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CCUS, blending,</a:t>
            </a:r>
            <a:r>
              <a:rPr sz="2450" spc="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economía </a:t>
            </a:r>
            <a:r>
              <a:rPr sz="2450" spc="-25" dirty="0">
                <a:solidFill>
                  <a:srgbClr val="333333"/>
                </a:solidFill>
                <a:latin typeface="Outfit"/>
                <a:cs typeface="Outfit"/>
              </a:rPr>
              <a:t>circular,</a:t>
            </a:r>
            <a:r>
              <a:rPr sz="2450" spc="-4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333333"/>
                </a:solidFill>
                <a:latin typeface="Outfit"/>
                <a:cs typeface="Outfit"/>
              </a:rPr>
              <a:t>diversiﬁcación</a:t>
            </a:r>
            <a:r>
              <a:rPr lang="es-ES" sz="2450" spc="-10" dirty="0">
                <a:solidFill>
                  <a:srgbClr val="333333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58229" y="4996292"/>
            <a:ext cx="3533775" cy="1604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350" b="1" spc="-25" dirty="0">
                <a:solidFill>
                  <a:srgbClr val="5A0059"/>
                </a:solidFill>
                <a:latin typeface="Outfit Black"/>
                <a:cs typeface="Outfit Black"/>
              </a:rPr>
              <a:t>5,37%</a:t>
            </a:r>
            <a:endParaRPr sz="10350">
              <a:latin typeface="Outfit Black"/>
              <a:cs typeface="Outfit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75092" y="4800530"/>
            <a:ext cx="2124075" cy="2124075"/>
            <a:chOff x="1075092" y="5157327"/>
            <a:chExt cx="2124075" cy="2124075"/>
          </a:xfrm>
        </p:grpSpPr>
        <p:sp>
          <p:nvSpPr>
            <p:cNvPr id="14" name="object 14"/>
            <p:cNvSpPr/>
            <p:nvPr/>
          </p:nvSpPr>
          <p:spPr>
            <a:xfrm>
              <a:off x="1075092" y="5157327"/>
              <a:ext cx="2124075" cy="2124075"/>
            </a:xfrm>
            <a:custGeom>
              <a:avLst/>
              <a:gdLst/>
              <a:ahLst/>
              <a:cxnLst/>
              <a:rect l="l" t="t" r="r" b="b"/>
              <a:pathLst>
                <a:path w="2124075" h="2124075">
                  <a:moveTo>
                    <a:pt x="1061883" y="0"/>
                  </a:moveTo>
                  <a:lnTo>
                    <a:pt x="1013277" y="1092"/>
                  </a:lnTo>
                  <a:lnTo>
                    <a:pt x="965232" y="4339"/>
                  </a:lnTo>
                  <a:lnTo>
                    <a:pt x="917794" y="9693"/>
                  </a:lnTo>
                  <a:lnTo>
                    <a:pt x="871011" y="17108"/>
                  </a:lnTo>
                  <a:lnTo>
                    <a:pt x="824929" y="26536"/>
                  </a:lnTo>
                  <a:lnTo>
                    <a:pt x="779596" y="37931"/>
                  </a:lnTo>
                  <a:lnTo>
                    <a:pt x="735057" y="51246"/>
                  </a:lnTo>
                  <a:lnTo>
                    <a:pt x="691361" y="66433"/>
                  </a:lnTo>
                  <a:lnTo>
                    <a:pt x="648554" y="83447"/>
                  </a:lnTo>
                  <a:lnTo>
                    <a:pt x="606683" y="102241"/>
                  </a:lnTo>
                  <a:lnTo>
                    <a:pt x="565794" y="122766"/>
                  </a:lnTo>
                  <a:lnTo>
                    <a:pt x="525934" y="144977"/>
                  </a:lnTo>
                  <a:lnTo>
                    <a:pt x="487151" y="168827"/>
                  </a:lnTo>
                  <a:lnTo>
                    <a:pt x="449491" y="194269"/>
                  </a:lnTo>
                  <a:lnTo>
                    <a:pt x="413002" y="221256"/>
                  </a:lnTo>
                  <a:lnTo>
                    <a:pt x="377729" y="249741"/>
                  </a:lnTo>
                  <a:lnTo>
                    <a:pt x="343720" y="279677"/>
                  </a:lnTo>
                  <a:lnTo>
                    <a:pt x="311021" y="311018"/>
                  </a:lnTo>
                  <a:lnTo>
                    <a:pt x="279681" y="343716"/>
                  </a:lnTo>
                  <a:lnTo>
                    <a:pt x="249744" y="377724"/>
                  </a:lnTo>
                  <a:lnTo>
                    <a:pt x="221259" y="412997"/>
                  </a:lnTo>
                  <a:lnTo>
                    <a:pt x="194272" y="449487"/>
                  </a:lnTo>
                  <a:lnTo>
                    <a:pt x="168830" y="487147"/>
                  </a:lnTo>
                  <a:lnTo>
                    <a:pt x="144980" y="525930"/>
                  </a:lnTo>
                  <a:lnTo>
                    <a:pt x="122768" y="565789"/>
                  </a:lnTo>
                  <a:lnTo>
                    <a:pt x="102242" y="606678"/>
                  </a:lnTo>
                  <a:lnTo>
                    <a:pt x="83449" y="648550"/>
                  </a:lnTo>
                  <a:lnTo>
                    <a:pt x="66435" y="691357"/>
                  </a:lnTo>
                  <a:lnTo>
                    <a:pt x="51247" y="735054"/>
                  </a:lnTo>
                  <a:lnTo>
                    <a:pt x="37932" y="779592"/>
                  </a:lnTo>
                  <a:lnTo>
                    <a:pt x="26537" y="824926"/>
                  </a:lnTo>
                  <a:lnTo>
                    <a:pt x="17108" y="871008"/>
                  </a:lnTo>
                  <a:lnTo>
                    <a:pt x="9693" y="917792"/>
                  </a:lnTo>
                  <a:lnTo>
                    <a:pt x="4339" y="965230"/>
                  </a:lnTo>
                  <a:lnTo>
                    <a:pt x="1092" y="1013276"/>
                  </a:lnTo>
                  <a:lnTo>
                    <a:pt x="0" y="1061883"/>
                  </a:lnTo>
                  <a:lnTo>
                    <a:pt x="1092" y="1110491"/>
                  </a:lnTo>
                  <a:lnTo>
                    <a:pt x="4339" y="1158537"/>
                  </a:lnTo>
                  <a:lnTo>
                    <a:pt x="9693" y="1205975"/>
                  </a:lnTo>
                  <a:lnTo>
                    <a:pt x="17108" y="1252759"/>
                  </a:lnTo>
                  <a:lnTo>
                    <a:pt x="26537" y="1298841"/>
                  </a:lnTo>
                  <a:lnTo>
                    <a:pt x="37932" y="1344175"/>
                  </a:lnTo>
                  <a:lnTo>
                    <a:pt x="51247" y="1388713"/>
                  </a:lnTo>
                  <a:lnTo>
                    <a:pt x="66435" y="1432410"/>
                  </a:lnTo>
                  <a:lnTo>
                    <a:pt x="83449" y="1475217"/>
                  </a:lnTo>
                  <a:lnTo>
                    <a:pt x="102242" y="1517089"/>
                  </a:lnTo>
                  <a:lnTo>
                    <a:pt x="122768" y="1557978"/>
                  </a:lnTo>
                  <a:lnTo>
                    <a:pt x="144980" y="1597837"/>
                  </a:lnTo>
                  <a:lnTo>
                    <a:pt x="168830" y="1636620"/>
                  </a:lnTo>
                  <a:lnTo>
                    <a:pt x="194272" y="1674280"/>
                  </a:lnTo>
                  <a:lnTo>
                    <a:pt x="221259" y="1710770"/>
                  </a:lnTo>
                  <a:lnTo>
                    <a:pt x="249744" y="1746042"/>
                  </a:lnTo>
                  <a:lnTo>
                    <a:pt x="279681" y="1780051"/>
                  </a:lnTo>
                  <a:lnTo>
                    <a:pt x="311021" y="1812749"/>
                  </a:lnTo>
                  <a:lnTo>
                    <a:pt x="343720" y="1844090"/>
                  </a:lnTo>
                  <a:lnTo>
                    <a:pt x="377729" y="1874026"/>
                  </a:lnTo>
                  <a:lnTo>
                    <a:pt x="413002" y="1902511"/>
                  </a:lnTo>
                  <a:lnTo>
                    <a:pt x="449491" y="1929498"/>
                  </a:lnTo>
                  <a:lnTo>
                    <a:pt x="487151" y="1954939"/>
                  </a:lnTo>
                  <a:lnTo>
                    <a:pt x="525934" y="1978789"/>
                  </a:lnTo>
                  <a:lnTo>
                    <a:pt x="565794" y="2001001"/>
                  </a:lnTo>
                  <a:lnTo>
                    <a:pt x="606683" y="2021526"/>
                  </a:lnTo>
                  <a:lnTo>
                    <a:pt x="648554" y="2040319"/>
                  </a:lnTo>
                  <a:lnTo>
                    <a:pt x="691361" y="2057333"/>
                  </a:lnTo>
                  <a:lnTo>
                    <a:pt x="735057" y="2072521"/>
                  </a:lnTo>
                  <a:lnTo>
                    <a:pt x="779596" y="2085836"/>
                  </a:lnTo>
                  <a:lnTo>
                    <a:pt x="824929" y="2097231"/>
                  </a:lnTo>
                  <a:lnTo>
                    <a:pt x="871011" y="2106659"/>
                  </a:lnTo>
                  <a:lnTo>
                    <a:pt x="917794" y="2114074"/>
                  </a:lnTo>
                  <a:lnTo>
                    <a:pt x="965232" y="2119428"/>
                  </a:lnTo>
                  <a:lnTo>
                    <a:pt x="1013277" y="2122675"/>
                  </a:lnTo>
                  <a:lnTo>
                    <a:pt x="1061883" y="2123767"/>
                  </a:lnTo>
                  <a:lnTo>
                    <a:pt x="1110491" y="2122675"/>
                  </a:lnTo>
                  <a:lnTo>
                    <a:pt x="1158537" y="2119428"/>
                  </a:lnTo>
                  <a:lnTo>
                    <a:pt x="1205975" y="2114074"/>
                  </a:lnTo>
                  <a:lnTo>
                    <a:pt x="1252759" y="2106659"/>
                  </a:lnTo>
                  <a:lnTo>
                    <a:pt x="1298841" y="2097231"/>
                  </a:lnTo>
                  <a:lnTo>
                    <a:pt x="1344175" y="2085836"/>
                  </a:lnTo>
                  <a:lnTo>
                    <a:pt x="1388713" y="2072521"/>
                  </a:lnTo>
                  <a:lnTo>
                    <a:pt x="1432410" y="2057333"/>
                  </a:lnTo>
                  <a:lnTo>
                    <a:pt x="1475217" y="2040319"/>
                  </a:lnTo>
                  <a:lnTo>
                    <a:pt x="1517089" y="2021526"/>
                  </a:lnTo>
                  <a:lnTo>
                    <a:pt x="1557978" y="2001001"/>
                  </a:lnTo>
                  <a:lnTo>
                    <a:pt x="1597837" y="1978789"/>
                  </a:lnTo>
                  <a:lnTo>
                    <a:pt x="1636620" y="1954939"/>
                  </a:lnTo>
                  <a:lnTo>
                    <a:pt x="1674280" y="1929498"/>
                  </a:lnTo>
                  <a:lnTo>
                    <a:pt x="1710770" y="1902511"/>
                  </a:lnTo>
                  <a:lnTo>
                    <a:pt x="1746042" y="1874026"/>
                  </a:lnTo>
                  <a:lnTo>
                    <a:pt x="1780051" y="1844090"/>
                  </a:lnTo>
                  <a:lnTo>
                    <a:pt x="1812749" y="1812749"/>
                  </a:lnTo>
                  <a:lnTo>
                    <a:pt x="1844090" y="1780051"/>
                  </a:lnTo>
                  <a:lnTo>
                    <a:pt x="1874026" y="1746042"/>
                  </a:lnTo>
                  <a:lnTo>
                    <a:pt x="1902511" y="1710770"/>
                  </a:lnTo>
                  <a:lnTo>
                    <a:pt x="1929498" y="1674280"/>
                  </a:lnTo>
                  <a:lnTo>
                    <a:pt x="1954939" y="1636620"/>
                  </a:lnTo>
                  <a:lnTo>
                    <a:pt x="1978789" y="1597837"/>
                  </a:lnTo>
                  <a:lnTo>
                    <a:pt x="2001001" y="1557978"/>
                  </a:lnTo>
                  <a:lnTo>
                    <a:pt x="2021526" y="1517089"/>
                  </a:lnTo>
                  <a:lnTo>
                    <a:pt x="2040319" y="1475217"/>
                  </a:lnTo>
                  <a:lnTo>
                    <a:pt x="2057333" y="1432410"/>
                  </a:lnTo>
                  <a:lnTo>
                    <a:pt x="2072521" y="1388713"/>
                  </a:lnTo>
                  <a:lnTo>
                    <a:pt x="2085836" y="1344175"/>
                  </a:lnTo>
                  <a:lnTo>
                    <a:pt x="2097231" y="1298841"/>
                  </a:lnTo>
                  <a:lnTo>
                    <a:pt x="2106659" y="1252759"/>
                  </a:lnTo>
                  <a:lnTo>
                    <a:pt x="2114074" y="1205975"/>
                  </a:lnTo>
                  <a:lnTo>
                    <a:pt x="2119428" y="1158537"/>
                  </a:lnTo>
                  <a:lnTo>
                    <a:pt x="2122675" y="1110491"/>
                  </a:lnTo>
                  <a:lnTo>
                    <a:pt x="2123767" y="1061883"/>
                  </a:lnTo>
                  <a:lnTo>
                    <a:pt x="2122675" y="1013276"/>
                  </a:lnTo>
                  <a:lnTo>
                    <a:pt x="2119428" y="965230"/>
                  </a:lnTo>
                  <a:lnTo>
                    <a:pt x="2114074" y="917792"/>
                  </a:lnTo>
                  <a:lnTo>
                    <a:pt x="2106659" y="871008"/>
                  </a:lnTo>
                  <a:lnTo>
                    <a:pt x="2097231" y="824926"/>
                  </a:lnTo>
                  <a:lnTo>
                    <a:pt x="2085836" y="779592"/>
                  </a:lnTo>
                  <a:lnTo>
                    <a:pt x="2072521" y="735054"/>
                  </a:lnTo>
                  <a:lnTo>
                    <a:pt x="2057333" y="691357"/>
                  </a:lnTo>
                  <a:lnTo>
                    <a:pt x="2040319" y="648550"/>
                  </a:lnTo>
                  <a:lnTo>
                    <a:pt x="2021526" y="606678"/>
                  </a:lnTo>
                  <a:lnTo>
                    <a:pt x="2001001" y="565789"/>
                  </a:lnTo>
                  <a:lnTo>
                    <a:pt x="1978789" y="525930"/>
                  </a:lnTo>
                  <a:lnTo>
                    <a:pt x="1954939" y="487147"/>
                  </a:lnTo>
                  <a:lnTo>
                    <a:pt x="1929498" y="449487"/>
                  </a:lnTo>
                  <a:lnTo>
                    <a:pt x="1902511" y="412997"/>
                  </a:lnTo>
                  <a:lnTo>
                    <a:pt x="1874026" y="377724"/>
                  </a:lnTo>
                  <a:lnTo>
                    <a:pt x="1844090" y="343716"/>
                  </a:lnTo>
                  <a:lnTo>
                    <a:pt x="1812749" y="311018"/>
                  </a:lnTo>
                  <a:lnTo>
                    <a:pt x="1780051" y="279677"/>
                  </a:lnTo>
                  <a:lnTo>
                    <a:pt x="1746042" y="249741"/>
                  </a:lnTo>
                  <a:lnTo>
                    <a:pt x="1710770" y="221256"/>
                  </a:lnTo>
                  <a:lnTo>
                    <a:pt x="1674280" y="194269"/>
                  </a:lnTo>
                  <a:lnTo>
                    <a:pt x="1636620" y="168827"/>
                  </a:lnTo>
                  <a:lnTo>
                    <a:pt x="1597837" y="144977"/>
                  </a:lnTo>
                  <a:lnTo>
                    <a:pt x="1557978" y="122766"/>
                  </a:lnTo>
                  <a:lnTo>
                    <a:pt x="1517089" y="102241"/>
                  </a:lnTo>
                  <a:lnTo>
                    <a:pt x="1475217" y="83447"/>
                  </a:lnTo>
                  <a:lnTo>
                    <a:pt x="1432410" y="66433"/>
                  </a:lnTo>
                  <a:lnTo>
                    <a:pt x="1388713" y="51246"/>
                  </a:lnTo>
                  <a:lnTo>
                    <a:pt x="1344175" y="37931"/>
                  </a:lnTo>
                  <a:lnTo>
                    <a:pt x="1298841" y="26536"/>
                  </a:lnTo>
                  <a:lnTo>
                    <a:pt x="1252759" y="17108"/>
                  </a:lnTo>
                  <a:lnTo>
                    <a:pt x="1205975" y="9693"/>
                  </a:lnTo>
                  <a:lnTo>
                    <a:pt x="1158537" y="4339"/>
                  </a:lnTo>
                  <a:lnTo>
                    <a:pt x="1110491" y="1092"/>
                  </a:lnTo>
                  <a:lnTo>
                    <a:pt x="1061883" y="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3867" y="5634160"/>
              <a:ext cx="1394072" cy="117011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2532002" y="2367774"/>
            <a:ext cx="1567180" cy="1567180"/>
            <a:chOff x="12532002" y="2367774"/>
            <a:chExt cx="1567180" cy="1567180"/>
          </a:xfrm>
        </p:grpSpPr>
        <p:sp>
          <p:nvSpPr>
            <p:cNvPr id="17" name="object 17"/>
            <p:cNvSpPr/>
            <p:nvPr/>
          </p:nvSpPr>
          <p:spPr>
            <a:xfrm>
              <a:off x="12532002" y="2367774"/>
              <a:ext cx="1567180" cy="1567180"/>
            </a:xfrm>
            <a:custGeom>
              <a:avLst/>
              <a:gdLst/>
              <a:ahLst/>
              <a:cxnLst/>
              <a:rect l="l" t="t" r="r" b="b"/>
              <a:pathLst>
                <a:path w="1567180" h="1567179">
                  <a:moveTo>
                    <a:pt x="783442" y="0"/>
                  </a:moveTo>
                  <a:lnTo>
                    <a:pt x="735717" y="1429"/>
                  </a:lnTo>
                  <a:lnTo>
                    <a:pt x="688749" y="5664"/>
                  </a:lnTo>
                  <a:lnTo>
                    <a:pt x="642618" y="12622"/>
                  </a:lnTo>
                  <a:lnTo>
                    <a:pt x="597408" y="22221"/>
                  </a:lnTo>
                  <a:lnTo>
                    <a:pt x="553200" y="34379"/>
                  </a:lnTo>
                  <a:lnTo>
                    <a:pt x="510075" y="49014"/>
                  </a:lnTo>
                  <a:lnTo>
                    <a:pt x="468117" y="66045"/>
                  </a:lnTo>
                  <a:lnTo>
                    <a:pt x="427406" y="85388"/>
                  </a:lnTo>
                  <a:lnTo>
                    <a:pt x="388026" y="106963"/>
                  </a:lnTo>
                  <a:lnTo>
                    <a:pt x="350057" y="130688"/>
                  </a:lnTo>
                  <a:lnTo>
                    <a:pt x="313582" y="156480"/>
                  </a:lnTo>
                  <a:lnTo>
                    <a:pt x="278682" y="184257"/>
                  </a:lnTo>
                  <a:lnTo>
                    <a:pt x="245440" y="213938"/>
                  </a:lnTo>
                  <a:lnTo>
                    <a:pt x="213938" y="245440"/>
                  </a:lnTo>
                  <a:lnTo>
                    <a:pt x="184257" y="278682"/>
                  </a:lnTo>
                  <a:lnTo>
                    <a:pt x="156480" y="313582"/>
                  </a:lnTo>
                  <a:lnTo>
                    <a:pt x="130688" y="350057"/>
                  </a:lnTo>
                  <a:lnTo>
                    <a:pt x="106963" y="388026"/>
                  </a:lnTo>
                  <a:lnTo>
                    <a:pt x="85388" y="427406"/>
                  </a:lnTo>
                  <a:lnTo>
                    <a:pt x="66045" y="468117"/>
                  </a:lnTo>
                  <a:lnTo>
                    <a:pt x="49014" y="510075"/>
                  </a:lnTo>
                  <a:lnTo>
                    <a:pt x="34379" y="553200"/>
                  </a:lnTo>
                  <a:lnTo>
                    <a:pt x="22221" y="597408"/>
                  </a:lnTo>
                  <a:lnTo>
                    <a:pt x="12622" y="642618"/>
                  </a:lnTo>
                  <a:lnTo>
                    <a:pt x="5664" y="688749"/>
                  </a:lnTo>
                  <a:lnTo>
                    <a:pt x="1429" y="735717"/>
                  </a:lnTo>
                  <a:lnTo>
                    <a:pt x="0" y="783442"/>
                  </a:lnTo>
                  <a:lnTo>
                    <a:pt x="1429" y="831166"/>
                  </a:lnTo>
                  <a:lnTo>
                    <a:pt x="5664" y="878135"/>
                  </a:lnTo>
                  <a:lnTo>
                    <a:pt x="12622" y="924265"/>
                  </a:lnTo>
                  <a:lnTo>
                    <a:pt x="22221" y="969475"/>
                  </a:lnTo>
                  <a:lnTo>
                    <a:pt x="34379" y="1013684"/>
                  </a:lnTo>
                  <a:lnTo>
                    <a:pt x="49014" y="1056808"/>
                  </a:lnTo>
                  <a:lnTo>
                    <a:pt x="66045" y="1098766"/>
                  </a:lnTo>
                  <a:lnTo>
                    <a:pt x="85388" y="1139477"/>
                  </a:lnTo>
                  <a:lnTo>
                    <a:pt x="106963" y="1178858"/>
                  </a:lnTo>
                  <a:lnTo>
                    <a:pt x="130688" y="1216826"/>
                  </a:lnTo>
                  <a:lnTo>
                    <a:pt x="156480" y="1253302"/>
                  </a:lnTo>
                  <a:lnTo>
                    <a:pt x="184257" y="1288201"/>
                  </a:lnTo>
                  <a:lnTo>
                    <a:pt x="213938" y="1321443"/>
                  </a:lnTo>
                  <a:lnTo>
                    <a:pt x="245440" y="1352945"/>
                  </a:lnTo>
                  <a:lnTo>
                    <a:pt x="278682" y="1382626"/>
                  </a:lnTo>
                  <a:lnTo>
                    <a:pt x="313582" y="1410404"/>
                  </a:lnTo>
                  <a:lnTo>
                    <a:pt x="350057" y="1436195"/>
                  </a:lnTo>
                  <a:lnTo>
                    <a:pt x="388026" y="1459920"/>
                  </a:lnTo>
                  <a:lnTo>
                    <a:pt x="427406" y="1481495"/>
                  </a:lnTo>
                  <a:lnTo>
                    <a:pt x="468117" y="1500839"/>
                  </a:lnTo>
                  <a:lnTo>
                    <a:pt x="510075" y="1517869"/>
                  </a:lnTo>
                  <a:lnTo>
                    <a:pt x="553200" y="1532504"/>
                  </a:lnTo>
                  <a:lnTo>
                    <a:pt x="597408" y="1544662"/>
                  </a:lnTo>
                  <a:lnTo>
                    <a:pt x="642618" y="1554261"/>
                  </a:lnTo>
                  <a:lnTo>
                    <a:pt x="688749" y="1561219"/>
                  </a:lnTo>
                  <a:lnTo>
                    <a:pt x="735717" y="1565454"/>
                  </a:lnTo>
                  <a:lnTo>
                    <a:pt x="783442" y="1566884"/>
                  </a:lnTo>
                  <a:lnTo>
                    <a:pt x="831167" y="1565454"/>
                  </a:lnTo>
                  <a:lnTo>
                    <a:pt x="878137" y="1561219"/>
                  </a:lnTo>
                  <a:lnTo>
                    <a:pt x="924268" y="1554261"/>
                  </a:lnTo>
                  <a:lnTo>
                    <a:pt x="969479" y="1544662"/>
                  </a:lnTo>
                  <a:lnTo>
                    <a:pt x="1013687" y="1532504"/>
                  </a:lnTo>
                  <a:lnTo>
                    <a:pt x="1056812" y="1517869"/>
                  </a:lnTo>
                  <a:lnTo>
                    <a:pt x="1098771" y="1500839"/>
                  </a:lnTo>
                  <a:lnTo>
                    <a:pt x="1139481" y="1481495"/>
                  </a:lnTo>
                  <a:lnTo>
                    <a:pt x="1178862" y="1459920"/>
                  </a:lnTo>
                  <a:lnTo>
                    <a:pt x="1216831" y="1436195"/>
                  </a:lnTo>
                  <a:lnTo>
                    <a:pt x="1253306" y="1410404"/>
                  </a:lnTo>
                  <a:lnTo>
                    <a:pt x="1288206" y="1382626"/>
                  </a:lnTo>
                  <a:lnTo>
                    <a:pt x="1321447" y="1352945"/>
                  </a:lnTo>
                  <a:lnTo>
                    <a:pt x="1352949" y="1321443"/>
                  </a:lnTo>
                  <a:lnTo>
                    <a:pt x="1382630" y="1288201"/>
                  </a:lnTo>
                  <a:lnTo>
                    <a:pt x="1410407" y="1253302"/>
                  </a:lnTo>
                  <a:lnTo>
                    <a:pt x="1436198" y="1216826"/>
                  </a:lnTo>
                  <a:lnTo>
                    <a:pt x="1459922" y="1178858"/>
                  </a:lnTo>
                  <a:lnTo>
                    <a:pt x="1481497" y="1139477"/>
                  </a:lnTo>
                  <a:lnTo>
                    <a:pt x="1500840" y="1098766"/>
                  </a:lnTo>
                  <a:lnTo>
                    <a:pt x="1517870" y="1056808"/>
                  </a:lnTo>
                  <a:lnTo>
                    <a:pt x="1532505" y="1013684"/>
                  </a:lnTo>
                  <a:lnTo>
                    <a:pt x="1544663" y="969475"/>
                  </a:lnTo>
                  <a:lnTo>
                    <a:pt x="1554262" y="924265"/>
                  </a:lnTo>
                  <a:lnTo>
                    <a:pt x="1561219" y="878135"/>
                  </a:lnTo>
                  <a:lnTo>
                    <a:pt x="1565454" y="831166"/>
                  </a:lnTo>
                  <a:lnTo>
                    <a:pt x="1566884" y="783442"/>
                  </a:lnTo>
                  <a:lnTo>
                    <a:pt x="1565454" y="735717"/>
                  </a:lnTo>
                  <a:lnTo>
                    <a:pt x="1561219" y="688749"/>
                  </a:lnTo>
                  <a:lnTo>
                    <a:pt x="1554262" y="642618"/>
                  </a:lnTo>
                  <a:lnTo>
                    <a:pt x="1544663" y="597408"/>
                  </a:lnTo>
                  <a:lnTo>
                    <a:pt x="1532505" y="553200"/>
                  </a:lnTo>
                  <a:lnTo>
                    <a:pt x="1517870" y="510075"/>
                  </a:lnTo>
                  <a:lnTo>
                    <a:pt x="1500840" y="468117"/>
                  </a:lnTo>
                  <a:lnTo>
                    <a:pt x="1481497" y="427406"/>
                  </a:lnTo>
                  <a:lnTo>
                    <a:pt x="1459922" y="388026"/>
                  </a:lnTo>
                  <a:lnTo>
                    <a:pt x="1436198" y="350057"/>
                  </a:lnTo>
                  <a:lnTo>
                    <a:pt x="1410407" y="313582"/>
                  </a:lnTo>
                  <a:lnTo>
                    <a:pt x="1382630" y="278682"/>
                  </a:lnTo>
                  <a:lnTo>
                    <a:pt x="1352949" y="245440"/>
                  </a:lnTo>
                  <a:lnTo>
                    <a:pt x="1321447" y="213938"/>
                  </a:lnTo>
                  <a:lnTo>
                    <a:pt x="1288206" y="184257"/>
                  </a:lnTo>
                  <a:lnTo>
                    <a:pt x="1253306" y="156480"/>
                  </a:lnTo>
                  <a:lnTo>
                    <a:pt x="1216831" y="130688"/>
                  </a:lnTo>
                  <a:lnTo>
                    <a:pt x="1178862" y="106963"/>
                  </a:lnTo>
                  <a:lnTo>
                    <a:pt x="1139481" y="85388"/>
                  </a:lnTo>
                  <a:lnTo>
                    <a:pt x="1098771" y="66045"/>
                  </a:lnTo>
                  <a:lnTo>
                    <a:pt x="1056812" y="49014"/>
                  </a:lnTo>
                  <a:lnTo>
                    <a:pt x="1013687" y="34379"/>
                  </a:lnTo>
                  <a:lnTo>
                    <a:pt x="969479" y="22221"/>
                  </a:lnTo>
                  <a:lnTo>
                    <a:pt x="924268" y="12622"/>
                  </a:lnTo>
                  <a:lnTo>
                    <a:pt x="878137" y="5664"/>
                  </a:lnTo>
                  <a:lnTo>
                    <a:pt x="831167" y="1429"/>
                  </a:lnTo>
                  <a:lnTo>
                    <a:pt x="783442" y="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741183" y="2576961"/>
              <a:ext cx="1148715" cy="1148715"/>
            </a:xfrm>
            <a:custGeom>
              <a:avLst/>
              <a:gdLst/>
              <a:ahLst/>
              <a:cxnLst/>
              <a:rect l="l" t="t" r="r" b="b"/>
              <a:pathLst>
                <a:path w="1148715" h="1148714">
                  <a:moveTo>
                    <a:pt x="574265" y="0"/>
                  </a:moveTo>
                  <a:lnTo>
                    <a:pt x="527167" y="1903"/>
                  </a:lnTo>
                  <a:lnTo>
                    <a:pt x="481117" y="7516"/>
                  </a:lnTo>
                  <a:lnTo>
                    <a:pt x="436264" y="16689"/>
                  </a:lnTo>
                  <a:lnTo>
                    <a:pt x="392755" y="29275"/>
                  </a:lnTo>
                  <a:lnTo>
                    <a:pt x="350737" y="45127"/>
                  </a:lnTo>
                  <a:lnTo>
                    <a:pt x="310359" y="64097"/>
                  </a:lnTo>
                  <a:lnTo>
                    <a:pt x="271769" y="86036"/>
                  </a:lnTo>
                  <a:lnTo>
                    <a:pt x="235113" y="110797"/>
                  </a:lnTo>
                  <a:lnTo>
                    <a:pt x="200541" y="138233"/>
                  </a:lnTo>
                  <a:lnTo>
                    <a:pt x="168200" y="168195"/>
                  </a:lnTo>
                  <a:lnTo>
                    <a:pt x="138237" y="200535"/>
                  </a:lnTo>
                  <a:lnTo>
                    <a:pt x="110801" y="235107"/>
                  </a:lnTo>
                  <a:lnTo>
                    <a:pt x="86039" y="271761"/>
                  </a:lnTo>
                  <a:lnTo>
                    <a:pt x="64099" y="310351"/>
                  </a:lnTo>
                  <a:lnTo>
                    <a:pt x="45129" y="350728"/>
                  </a:lnTo>
                  <a:lnTo>
                    <a:pt x="29276" y="392745"/>
                  </a:lnTo>
                  <a:lnTo>
                    <a:pt x="16689" y="436254"/>
                  </a:lnTo>
                  <a:lnTo>
                    <a:pt x="7516" y="481107"/>
                  </a:lnTo>
                  <a:lnTo>
                    <a:pt x="1903" y="527156"/>
                  </a:lnTo>
                  <a:lnTo>
                    <a:pt x="0" y="574254"/>
                  </a:lnTo>
                  <a:lnTo>
                    <a:pt x="1903" y="621352"/>
                  </a:lnTo>
                  <a:lnTo>
                    <a:pt x="7516" y="667401"/>
                  </a:lnTo>
                  <a:lnTo>
                    <a:pt x="16689" y="712254"/>
                  </a:lnTo>
                  <a:lnTo>
                    <a:pt x="29276" y="755763"/>
                  </a:lnTo>
                  <a:lnTo>
                    <a:pt x="45129" y="797780"/>
                  </a:lnTo>
                  <a:lnTo>
                    <a:pt x="64099" y="838158"/>
                  </a:lnTo>
                  <a:lnTo>
                    <a:pt x="86039" y="876747"/>
                  </a:lnTo>
                  <a:lnTo>
                    <a:pt x="110801" y="913402"/>
                  </a:lnTo>
                  <a:lnTo>
                    <a:pt x="138237" y="947973"/>
                  </a:lnTo>
                  <a:lnTo>
                    <a:pt x="168200" y="980314"/>
                  </a:lnTo>
                  <a:lnTo>
                    <a:pt x="200541" y="1010276"/>
                  </a:lnTo>
                  <a:lnTo>
                    <a:pt x="235113" y="1037711"/>
                  </a:lnTo>
                  <a:lnTo>
                    <a:pt x="271769" y="1062473"/>
                  </a:lnTo>
                  <a:lnTo>
                    <a:pt x="310359" y="1084412"/>
                  </a:lnTo>
                  <a:lnTo>
                    <a:pt x="350737" y="1103381"/>
                  </a:lnTo>
                  <a:lnTo>
                    <a:pt x="392755" y="1119233"/>
                  </a:lnTo>
                  <a:lnTo>
                    <a:pt x="436264" y="1131820"/>
                  </a:lnTo>
                  <a:lnTo>
                    <a:pt x="481117" y="1140993"/>
                  </a:lnTo>
                  <a:lnTo>
                    <a:pt x="527167" y="1146605"/>
                  </a:lnTo>
                  <a:lnTo>
                    <a:pt x="574265" y="1148509"/>
                  </a:lnTo>
                  <a:lnTo>
                    <a:pt x="621363" y="1146605"/>
                  </a:lnTo>
                  <a:lnTo>
                    <a:pt x="667412" y="1140993"/>
                  </a:lnTo>
                  <a:lnTo>
                    <a:pt x="712265" y="1131820"/>
                  </a:lnTo>
                  <a:lnTo>
                    <a:pt x="755774" y="1119233"/>
                  </a:lnTo>
                  <a:lnTo>
                    <a:pt x="797791" y="1103381"/>
                  </a:lnTo>
                  <a:lnTo>
                    <a:pt x="838168" y="1084412"/>
                  </a:lnTo>
                  <a:lnTo>
                    <a:pt x="876758" y="1062473"/>
                  </a:lnTo>
                  <a:lnTo>
                    <a:pt x="913412" y="1037711"/>
                  </a:lnTo>
                  <a:lnTo>
                    <a:pt x="947984" y="1010276"/>
                  </a:lnTo>
                  <a:lnTo>
                    <a:pt x="980324" y="980314"/>
                  </a:lnTo>
                  <a:lnTo>
                    <a:pt x="1010286" y="947973"/>
                  </a:lnTo>
                  <a:lnTo>
                    <a:pt x="1037722" y="913402"/>
                  </a:lnTo>
                  <a:lnTo>
                    <a:pt x="1062483" y="876747"/>
                  </a:lnTo>
                  <a:lnTo>
                    <a:pt x="1084422" y="838158"/>
                  </a:lnTo>
                  <a:lnTo>
                    <a:pt x="1103392" y="797780"/>
                  </a:lnTo>
                  <a:lnTo>
                    <a:pt x="1119244" y="755763"/>
                  </a:lnTo>
                  <a:lnTo>
                    <a:pt x="1131830" y="712254"/>
                  </a:lnTo>
                  <a:lnTo>
                    <a:pt x="1141003" y="667401"/>
                  </a:lnTo>
                  <a:lnTo>
                    <a:pt x="1146616" y="621352"/>
                  </a:lnTo>
                  <a:lnTo>
                    <a:pt x="1148520" y="574254"/>
                  </a:lnTo>
                  <a:lnTo>
                    <a:pt x="1146616" y="527156"/>
                  </a:lnTo>
                  <a:lnTo>
                    <a:pt x="1141003" y="481107"/>
                  </a:lnTo>
                  <a:lnTo>
                    <a:pt x="1131830" y="436254"/>
                  </a:lnTo>
                  <a:lnTo>
                    <a:pt x="1119244" y="392745"/>
                  </a:lnTo>
                  <a:lnTo>
                    <a:pt x="1103392" y="350728"/>
                  </a:lnTo>
                  <a:lnTo>
                    <a:pt x="1084422" y="310351"/>
                  </a:lnTo>
                  <a:lnTo>
                    <a:pt x="1062483" y="271761"/>
                  </a:lnTo>
                  <a:lnTo>
                    <a:pt x="1037722" y="235107"/>
                  </a:lnTo>
                  <a:lnTo>
                    <a:pt x="1010286" y="200535"/>
                  </a:lnTo>
                  <a:lnTo>
                    <a:pt x="980324" y="168195"/>
                  </a:lnTo>
                  <a:lnTo>
                    <a:pt x="947984" y="138233"/>
                  </a:lnTo>
                  <a:lnTo>
                    <a:pt x="913412" y="110797"/>
                  </a:lnTo>
                  <a:lnTo>
                    <a:pt x="876758" y="86036"/>
                  </a:lnTo>
                  <a:lnTo>
                    <a:pt x="838168" y="64097"/>
                  </a:lnTo>
                  <a:lnTo>
                    <a:pt x="797791" y="45127"/>
                  </a:lnTo>
                  <a:lnTo>
                    <a:pt x="755774" y="29275"/>
                  </a:lnTo>
                  <a:lnTo>
                    <a:pt x="712265" y="16689"/>
                  </a:lnTo>
                  <a:lnTo>
                    <a:pt x="667412" y="7516"/>
                  </a:lnTo>
                  <a:lnTo>
                    <a:pt x="621363" y="1903"/>
                  </a:lnTo>
                  <a:lnTo>
                    <a:pt x="574265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919875" y="2761405"/>
              <a:ext cx="760730" cy="759460"/>
            </a:xfrm>
            <a:custGeom>
              <a:avLst/>
              <a:gdLst/>
              <a:ahLst/>
              <a:cxnLst/>
              <a:rect l="l" t="t" r="r" b="b"/>
              <a:pathLst>
                <a:path w="760730" h="759460">
                  <a:moveTo>
                    <a:pt x="448564" y="703237"/>
                  </a:moveTo>
                  <a:lnTo>
                    <a:pt x="445287" y="688606"/>
                  </a:lnTo>
                  <a:lnTo>
                    <a:pt x="438023" y="683996"/>
                  </a:lnTo>
                  <a:lnTo>
                    <a:pt x="430720" y="685634"/>
                  </a:lnTo>
                  <a:lnTo>
                    <a:pt x="377964" y="692772"/>
                  </a:lnTo>
                  <a:lnTo>
                    <a:pt x="325259" y="691438"/>
                  </a:lnTo>
                  <a:lnTo>
                    <a:pt x="273570" y="681837"/>
                  </a:lnTo>
                  <a:lnTo>
                    <a:pt x="223901" y="664146"/>
                  </a:lnTo>
                  <a:lnTo>
                    <a:pt x="177241" y="638543"/>
                  </a:lnTo>
                  <a:lnTo>
                    <a:pt x="170903" y="634542"/>
                  </a:lnTo>
                  <a:lnTo>
                    <a:pt x="162509" y="636435"/>
                  </a:lnTo>
                  <a:lnTo>
                    <a:pt x="154635" y="648957"/>
                  </a:lnTo>
                  <a:lnTo>
                    <a:pt x="156298" y="657098"/>
                  </a:lnTo>
                  <a:lnTo>
                    <a:pt x="162318" y="661225"/>
                  </a:lnTo>
                  <a:lnTo>
                    <a:pt x="208140" y="686816"/>
                  </a:lnTo>
                  <a:lnTo>
                    <a:pt x="256933" y="705383"/>
                  </a:lnTo>
                  <a:lnTo>
                    <a:pt x="307898" y="716686"/>
                  </a:lnTo>
                  <a:lnTo>
                    <a:pt x="360248" y="720471"/>
                  </a:lnTo>
                  <a:lnTo>
                    <a:pt x="379501" y="719975"/>
                  </a:lnTo>
                  <a:lnTo>
                    <a:pt x="398678" y="718413"/>
                  </a:lnTo>
                  <a:lnTo>
                    <a:pt x="417741" y="715797"/>
                  </a:lnTo>
                  <a:lnTo>
                    <a:pt x="436651" y="712127"/>
                  </a:lnTo>
                  <a:lnTo>
                    <a:pt x="443966" y="710488"/>
                  </a:lnTo>
                  <a:lnTo>
                    <a:pt x="448564" y="703237"/>
                  </a:lnTo>
                  <a:close/>
                </a:path>
                <a:path w="760730" h="759460">
                  <a:moveTo>
                    <a:pt x="477545" y="291642"/>
                  </a:moveTo>
                  <a:lnTo>
                    <a:pt x="474713" y="283464"/>
                  </a:lnTo>
                  <a:lnTo>
                    <a:pt x="466115" y="279285"/>
                  </a:lnTo>
                  <a:lnTo>
                    <a:pt x="464121" y="278815"/>
                  </a:lnTo>
                  <a:lnTo>
                    <a:pt x="440143" y="278815"/>
                  </a:lnTo>
                  <a:lnTo>
                    <a:pt x="440143" y="305955"/>
                  </a:lnTo>
                  <a:lnTo>
                    <a:pt x="354596" y="477050"/>
                  </a:lnTo>
                  <a:lnTo>
                    <a:pt x="373570" y="363131"/>
                  </a:lnTo>
                  <a:lnTo>
                    <a:pt x="374865" y="355028"/>
                  </a:lnTo>
                  <a:lnTo>
                    <a:pt x="369785" y="348030"/>
                  </a:lnTo>
                  <a:lnTo>
                    <a:pt x="362343" y="346837"/>
                  </a:lnTo>
                  <a:lnTo>
                    <a:pt x="277266" y="346837"/>
                  </a:lnTo>
                  <a:lnTo>
                    <a:pt x="336130" y="170192"/>
                  </a:lnTo>
                  <a:lnTo>
                    <a:pt x="410768" y="170192"/>
                  </a:lnTo>
                  <a:lnTo>
                    <a:pt x="381063" y="289077"/>
                  </a:lnTo>
                  <a:lnTo>
                    <a:pt x="379298" y="296405"/>
                  </a:lnTo>
                  <a:lnTo>
                    <a:pt x="383806" y="303796"/>
                  </a:lnTo>
                  <a:lnTo>
                    <a:pt x="392722" y="305955"/>
                  </a:lnTo>
                  <a:lnTo>
                    <a:pt x="440143" y="305955"/>
                  </a:lnTo>
                  <a:lnTo>
                    <a:pt x="440143" y="278815"/>
                  </a:lnTo>
                  <a:lnTo>
                    <a:pt x="411619" y="278815"/>
                  </a:lnTo>
                  <a:lnTo>
                    <a:pt x="438772" y="170192"/>
                  </a:lnTo>
                  <a:lnTo>
                    <a:pt x="441337" y="159918"/>
                  </a:lnTo>
                  <a:lnTo>
                    <a:pt x="443103" y="152577"/>
                  </a:lnTo>
                  <a:lnTo>
                    <a:pt x="438594" y="145199"/>
                  </a:lnTo>
                  <a:lnTo>
                    <a:pt x="430250" y="143179"/>
                  </a:lnTo>
                  <a:lnTo>
                    <a:pt x="320319" y="143179"/>
                  </a:lnTo>
                  <a:lnTo>
                    <a:pt x="315328" y="146786"/>
                  </a:lnTo>
                  <a:lnTo>
                    <a:pt x="245618" y="355942"/>
                  </a:lnTo>
                  <a:lnTo>
                    <a:pt x="243293" y="363131"/>
                  </a:lnTo>
                  <a:lnTo>
                    <a:pt x="247218" y="370827"/>
                  </a:lnTo>
                  <a:lnTo>
                    <a:pt x="255714" y="373583"/>
                  </a:lnTo>
                  <a:lnTo>
                    <a:pt x="257149" y="373824"/>
                  </a:lnTo>
                  <a:lnTo>
                    <a:pt x="344271" y="373824"/>
                  </a:lnTo>
                  <a:lnTo>
                    <a:pt x="311861" y="568261"/>
                  </a:lnTo>
                  <a:lnTo>
                    <a:pt x="315772" y="574700"/>
                  </a:lnTo>
                  <a:lnTo>
                    <a:pt x="328549" y="578840"/>
                  </a:lnTo>
                  <a:lnTo>
                    <a:pt x="335483" y="575945"/>
                  </a:lnTo>
                  <a:lnTo>
                    <a:pt x="338505" y="569937"/>
                  </a:lnTo>
                  <a:lnTo>
                    <a:pt x="384949" y="477050"/>
                  </a:lnTo>
                  <a:lnTo>
                    <a:pt x="474243" y="298437"/>
                  </a:lnTo>
                  <a:lnTo>
                    <a:pt x="477545" y="291642"/>
                  </a:lnTo>
                  <a:close/>
                </a:path>
                <a:path w="760730" h="759460">
                  <a:moveTo>
                    <a:pt x="566026" y="71602"/>
                  </a:moveTo>
                  <a:lnTo>
                    <a:pt x="512470" y="33680"/>
                  </a:lnTo>
                  <a:lnTo>
                    <a:pt x="463651" y="15100"/>
                  </a:lnTo>
                  <a:lnTo>
                    <a:pt x="412661" y="3784"/>
                  </a:lnTo>
                  <a:lnTo>
                    <a:pt x="360299" y="0"/>
                  </a:lnTo>
                  <a:lnTo>
                    <a:pt x="315899" y="2463"/>
                  </a:lnTo>
                  <a:lnTo>
                    <a:pt x="273685" y="9994"/>
                  </a:lnTo>
                  <a:lnTo>
                    <a:pt x="233832" y="22199"/>
                  </a:lnTo>
                  <a:lnTo>
                    <a:pt x="196494" y="38722"/>
                  </a:lnTo>
                  <a:lnTo>
                    <a:pt x="161874" y="59207"/>
                  </a:lnTo>
                  <a:lnTo>
                    <a:pt x="130111" y="83261"/>
                  </a:lnTo>
                  <a:lnTo>
                    <a:pt x="101384" y="110540"/>
                  </a:lnTo>
                  <a:lnTo>
                    <a:pt x="75882" y="140665"/>
                  </a:lnTo>
                  <a:lnTo>
                    <a:pt x="53771" y="173266"/>
                  </a:lnTo>
                  <a:lnTo>
                    <a:pt x="35217" y="207987"/>
                  </a:lnTo>
                  <a:lnTo>
                    <a:pt x="20383" y="244436"/>
                  </a:lnTo>
                  <a:lnTo>
                    <a:pt x="9461" y="282282"/>
                  </a:lnTo>
                  <a:lnTo>
                    <a:pt x="2603" y="321119"/>
                  </a:lnTo>
                  <a:lnTo>
                    <a:pt x="0" y="360603"/>
                  </a:lnTo>
                  <a:lnTo>
                    <a:pt x="1816" y="400367"/>
                  </a:lnTo>
                  <a:lnTo>
                    <a:pt x="8229" y="440029"/>
                  </a:lnTo>
                  <a:lnTo>
                    <a:pt x="19392" y="479221"/>
                  </a:lnTo>
                  <a:lnTo>
                    <a:pt x="35496" y="517601"/>
                  </a:lnTo>
                  <a:lnTo>
                    <a:pt x="56692" y="554774"/>
                  </a:lnTo>
                  <a:lnTo>
                    <a:pt x="83185" y="590372"/>
                  </a:lnTo>
                  <a:lnTo>
                    <a:pt x="59474" y="587159"/>
                  </a:lnTo>
                  <a:lnTo>
                    <a:pt x="52692" y="592442"/>
                  </a:lnTo>
                  <a:lnTo>
                    <a:pt x="50850" y="607161"/>
                  </a:lnTo>
                  <a:lnTo>
                    <a:pt x="55892" y="613854"/>
                  </a:lnTo>
                  <a:lnTo>
                    <a:pt x="122123" y="623189"/>
                  </a:lnTo>
                  <a:lnTo>
                    <a:pt x="128993" y="617943"/>
                  </a:lnTo>
                  <a:lnTo>
                    <a:pt x="130048" y="609930"/>
                  </a:lnTo>
                  <a:lnTo>
                    <a:pt x="134772" y="555536"/>
                  </a:lnTo>
                  <a:lnTo>
                    <a:pt x="129247" y="548957"/>
                  </a:lnTo>
                  <a:lnTo>
                    <a:pt x="121767" y="548309"/>
                  </a:lnTo>
                  <a:lnTo>
                    <a:pt x="114452" y="547522"/>
                  </a:lnTo>
                  <a:lnTo>
                    <a:pt x="107911" y="552805"/>
                  </a:lnTo>
                  <a:lnTo>
                    <a:pt x="105829" y="575068"/>
                  </a:lnTo>
                  <a:lnTo>
                    <a:pt x="80492" y="540600"/>
                  </a:lnTo>
                  <a:lnTo>
                    <a:pt x="60261" y="505409"/>
                  </a:lnTo>
                  <a:lnTo>
                    <a:pt x="44932" y="469734"/>
                  </a:lnTo>
                  <a:lnTo>
                    <a:pt x="28092" y="397916"/>
                  </a:lnTo>
                  <a:lnTo>
                    <a:pt x="26136" y="362280"/>
                  </a:lnTo>
                  <a:lnTo>
                    <a:pt x="28219" y="327139"/>
                  </a:lnTo>
                  <a:lnTo>
                    <a:pt x="43573" y="259346"/>
                  </a:lnTo>
                  <a:lnTo>
                    <a:pt x="72428" y="196519"/>
                  </a:lnTo>
                  <a:lnTo>
                    <a:pt x="113030" y="140627"/>
                  </a:lnTo>
                  <a:lnTo>
                    <a:pt x="163652" y="93624"/>
                  </a:lnTo>
                  <a:lnTo>
                    <a:pt x="222542" y="57480"/>
                  </a:lnTo>
                  <a:lnTo>
                    <a:pt x="287985" y="34175"/>
                  </a:lnTo>
                  <a:lnTo>
                    <a:pt x="358216" y="25654"/>
                  </a:lnTo>
                  <a:lnTo>
                    <a:pt x="394589" y="27559"/>
                  </a:lnTo>
                  <a:lnTo>
                    <a:pt x="468757" y="44919"/>
                  </a:lnTo>
                  <a:lnTo>
                    <a:pt x="506120" y="60871"/>
                  </a:lnTo>
                  <a:lnTo>
                    <a:pt x="543382" y="81991"/>
                  </a:lnTo>
                  <a:lnTo>
                    <a:pt x="549706" y="86004"/>
                  </a:lnTo>
                  <a:lnTo>
                    <a:pt x="558101" y="84124"/>
                  </a:lnTo>
                  <a:lnTo>
                    <a:pt x="566026" y="71602"/>
                  </a:lnTo>
                  <a:close/>
                </a:path>
                <a:path w="760730" h="759460">
                  <a:moveTo>
                    <a:pt x="720026" y="341884"/>
                  </a:moveTo>
                  <a:lnTo>
                    <a:pt x="714565" y="295059"/>
                  </a:lnTo>
                  <a:lnTo>
                    <a:pt x="703046" y="249440"/>
                  </a:lnTo>
                  <a:lnTo>
                    <a:pt x="685622" y="205638"/>
                  </a:lnTo>
                  <a:lnTo>
                    <a:pt x="662457" y="164249"/>
                  </a:lnTo>
                  <a:lnTo>
                    <a:pt x="647319" y="144056"/>
                  </a:lnTo>
                  <a:lnTo>
                    <a:pt x="633691" y="125869"/>
                  </a:lnTo>
                  <a:lnTo>
                    <a:pt x="651725" y="128104"/>
                  </a:lnTo>
                  <a:lnTo>
                    <a:pt x="659180" y="128905"/>
                  </a:lnTo>
                  <a:lnTo>
                    <a:pt x="662940" y="125869"/>
                  </a:lnTo>
                  <a:lnTo>
                    <a:pt x="665886" y="123507"/>
                  </a:lnTo>
                  <a:lnTo>
                    <a:pt x="667461" y="108750"/>
                  </a:lnTo>
                  <a:lnTo>
                    <a:pt x="662317" y="102158"/>
                  </a:lnTo>
                  <a:lnTo>
                    <a:pt x="655040" y="101155"/>
                  </a:lnTo>
                  <a:lnTo>
                    <a:pt x="598462" y="94234"/>
                  </a:lnTo>
                  <a:lnTo>
                    <a:pt x="591731" y="99491"/>
                  </a:lnTo>
                  <a:lnTo>
                    <a:pt x="590765" y="106895"/>
                  </a:lnTo>
                  <a:lnTo>
                    <a:pt x="583780" y="163499"/>
                  </a:lnTo>
                  <a:lnTo>
                    <a:pt x="589076" y="170268"/>
                  </a:lnTo>
                  <a:lnTo>
                    <a:pt x="603948" y="172097"/>
                  </a:lnTo>
                  <a:lnTo>
                    <a:pt x="610717" y="166814"/>
                  </a:lnTo>
                  <a:lnTo>
                    <a:pt x="613537" y="144056"/>
                  </a:lnTo>
                  <a:lnTo>
                    <a:pt x="641692" y="182016"/>
                  </a:lnTo>
                  <a:lnTo>
                    <a:pt x="664019" y="223278"/>
                  </a:lnTo>
                  <a:lnTo>
                    <a:pt x="680224" y="267182"/>
                  </a:lnTo>
                  <a:lnTo>
                    <a:pt x="690092" y="313042"/>
                  </a:lnTo>
                  <a:lnTo>
                    <a:pt x="693369" y="360197"/>
                  </a:lnTo>
                  <a:lnTo>
                    <a:pt x="692912" y="377990"/>
                  </a:lnTo>
                  <a:lnTo>
                    <a:pt x="691464" y="395706"/>
                  </a:lnTo>
                  <a:lnTo>
                    <a:pt x="689063" y="413334"/>
                  </a:lnTo>
                  <a:lnTo>
                    <a:pt x="685698" y="430809"/>
                  </a:lnTo>
                  <a:lnTo>
                    <a:pt x="684047" y="438111"/>
                  </a:lnTo>
                  <a:lnTo>
                    <a:pt x="688657" y="445376"/>
                  </a:lnTo>
                  <a:lnTo>
                    <a:pt x="703287" y="448652"/>
                  </a:lnTo>
                  <a:lnTo>
                    <a:pt x="710539" y="444042"/>
                  </a:lnTo>
                  <a:lnTo>
                    <a:pt x="712177" y="436727"/>
                  </a:lnTo>
                  <a:lnTo>
                    <a:pt x="719277" y="389305"/>
                  </a:lnTo>
                  <a:lnTo>
                    <a:pt x="720026" y="341884"/>
                  </a:lnTo>
                  <a:close/>
                </a:path>
                <a:path w="760730" h="759460">
                  <a:moveTo>
                    <a:pt x="760183" y="605383"/>
                  </a:moveTo>
                  <a:lnTo>
                    <a:pt x="752246" y="556475"/>
                  </a:lnTo>
                  <a:lnTo>
                    <a:pt x="733031" y="519379"/>
                  </a:lnTo>
                  <a:lnTo>
                    <a:pt x="733031" y="605383"/>
                  </a:lnTo>
                  <a:lnTo>
                    <a:pt x="722960" y="655053"/>
                  </a:lnTo>
                  <a:lnTo>
                    <a:pt x="695591" y="695604"/>
                  </a:lnTo>
                  <a:lnTo>
                    <a:pt x="655040" y="722972"/>
                  </a:lnTo>
                  <a:lnTo>
                    <a:pt x="605370" y="733044"/>
                  </a:lnTo>
                  <a:lnTo>
                    <a:pt x="555701" y="722972"/>
                  </a:lnTo>
                  <a:lnTo>
                    <a:pt x="515137" y="695604"/>
                  </a:lnTo>
                  <a:lnTo>
                    <a:pt x="487781" y="655053"/>
                  </a:lnTo>
                  <a:lnTo>
                    <a:pt x="477710" y="605383"/>
                  </a:lnTo>
                  <a:lnTo>
                    <a:pt x="485051" y="563422"/>
                  </a:lnTo>
                  <a:lnTo>
                    <a:pt x="501916" y="529844"/>
                  </a:lnTo>
                  <a:lnTo>
                    <a:pt x="526173" y="504659"/>
                  </a:lnTo>
                  <a:lnTo>
                    <a:pt x="555739" y="487870"/>
                  </a:lnTo>
                  <a:lnTo>
                    <a:pt x="588479" y="479475"/>
                  </a:lnTo>
                  <a:lnTo>
                    <a:pt x="622274" y="479475"/>
                  </a:lnTo>
                  <a:lnTo>
                    <a:pt x="684568" y="504659"/>
                  </a:lnTo>
                  <a:lnTo>
                    <a:pt x="725690" y="563422"/>
                  </a:lnTo>
                  <a:lnTo>
                    <a:pt x="733031" y="605383"/>
                  </a:lnTo>
                  <a:lnTo>
                    <a:pt x="733031" y="519379"/>
                  </a:lnTo>
                  <a:lnTo>
                    <a:pt x="696747" y="480504"/>
                  </a:lnTo>
                  <a:lnTo>
                    <a:pt x="654278" y="458508"/>
                  </a:lnTo>
                  <a:lnTo>
                    <a:pt x="605370" y="450570"/>
                  </a:lnTo>
                  <a:lnTo>
                    <a:pt x="556463" y="458508"/>
                  </a:lnTo>
                  <a:lnTo>
                    <a:pt x="513994" y="480504"/>
                  </a:lnTo>
                  <a:lnTo>
                    <a:pt x="480479" y="514007"/>
                  </a:lnTo>
                  <a:lnTo>
                    <a:pt x="458495" y="556475"/>
                  </a:lnTo>
                  <a:lnTo>
                    <a:pt x="450557" y="605383"/>
                  </a:lnTo>
                  <a:lnTo>
                    <a:pt x="456526" y="646252"/>
                  </a:lnTo>
                  <a:lnTo>
                    <a:pt x="489572" y="709117"/>
                  </a:lnTo>
                  <a:lnTo>
                    <a:pt x="542505" y="746836"/>
                  </a:lnTo>
                  <a:lnTo>
                    <a:pt x="605383" y="759396"/>
                  </a:lnTo>
                  <a:lnTo>
                    <a:pt x="637387" y="756259"/>
                  </a:lnTo>
                  <a:lnTo>
                    <a:pt x="668223" y="746836"/>
                  </a:lnTo>
                  <a:lnTo>
                    <a:pt x="693077" y="733044"/>
                  </a:lnTo>
                  <a:lnTo>
                    <a:pt x="696556" y="731113"/>
                  </a:lnTo>
                  <a:lnTo>
                    <a:pt x="721169" y="709117"/>
                  </a:lnTo>
                  <a:lnTo>
                    <a:pt x="740803" y="680821"/>
                  </a:lnTo>
                  <a:lnTo>
                    <a:pt x="754227" y="646252"/>
                  </a:lnTo>
                  <a:lnTo>
                    <a:pt x="760183" y="60538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472521" y="3251396"/>
              <a:ext cx="105462" cy="23077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4462112" y="4538453"/>
            <a:ext cx="2762250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Adaptación</a:t>
            </a:r>
            <a:r>
              <a:rPr sz="2450" spc="6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Gestión del 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entorno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y del </a:t>
            </a:r>
            <a:r>
              <a:rPr sz="2450" spc="-10" dirty="0" err="1">
                <a:solidFill>
                  <a:srgbClr val="333333"/>
                </a:solidFill>
                <a:latin typeface="Outfit"/>
                <a:cs typeface="Outfit"/>
              </a:rPr>
              <a:t>riesgo</a:t>
            </a:r>
            <a:r>
              <a:rPr lang="es-ES" sz="2450" spc="-10" dirty="0">
                <a:solidFill>
                  <a:srgbClr val="333333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2532002" y="4383199"/>
            <a:ext cx="1567180" cy="1567180"/>
            <a:chOff x="12532002" y="4383199"/>
            <a:chExt cx="1567180" cy="1567180"/>
          </a:xfrm>
        </p:grpSpPr>
        <p:sp>
          <p:nvSpPr>
            <p:cNvPr id="23" name="object 23"/>
            <p:cNvSpPr/>
            <p:nvPr/>
          </p:nvSpPr>
          <p:spPr>
            <a:xfrm>
              <a:off x="12532002" y="4383199"/>
              <a:ext cx="1567180" cy="1567180"/>
            </a:xfrm>
            <a:custGeom>
              <a:avLst/>
              <a:gdLst/>
              <a:ahLst/>
              <a:cxnLst/>
              <a:rect l="l" t="t" r="r" b="b"/>
              <a:pathLst>
                <a:path w="1567180" h="1567179">
                  <a:moveTo>
                    <a:pt x="783442" y="0"/>
                  </a:moveTo>
                  <a:lnTo>
                    <a:pt x="735717" y="1429"/>
                  </a:lnTo>
                  <a:lnTo>
                    <a:pt x="688749" y="5664"/>
                  </a:lnTo>
                  <a:lnTo>
                    <a:pt x="642618" y="12622"/>
                  </a:lnTo>
                  <a:lnTo>
                    <a:pt x="597408" y="22221"/>
                  </a:lnTo>
                  <a:lnTo>
                    <a:pt x="553200" y="34379"/>
                  </a:lnTo>
                  <a:lnTo>
                    <a:pt x="510075" y="49014"/>
                  </a:lnTo>
                  <a:lnTo>
                    <a:pt x="468117" y="66045"/>
                  </a:lnTo>
                  <a:lnTo>
                    <a:pt x="427406" y="85388"/>
                  </a:lnTo>
                  <a:lnTo>
                    <a:pt x="388026" y="106963"/>
                  </a:lnTo>
                  <a:lnTo>
                    <a:pt x="350057" y="130688"/>
                  </a:lnTo>
                  <a:lnTo>
                    <a:pt x="313582" y="156480"/>
                  </a:lnTo>
                  <a:lnTo>
                    <a:pt x="278682" y="184257"/>
                  </a:lnTo>
                  <a:lnTo>
                    <a:pt x="245440" y="213938"/>
                  </a:lnTo>
                  <a:lnTo>
                    <a:pt x="213938" y="245440"/>
                  </a:lnTo>
                  <a:lnTo>
                    <a:pt x="184257" y="278682"/>
                  </a:lnTo>
                  <a:lnTo>
                    <a:pt x="156480" y="313582"/>
                  </a:lnTo>
                  <a:lnTo>
                    <a:pt x="130688" y="350057"/>
                  </a:lnTo>
                  <a:lnTo>
                    <a:pt x="106963" y="388026"/>
                  </a:lnTo>
                  <a:lnTo>
                    <a:pt x="85388" y="427406"/>
                  </a:lnTo>
                  <a:lnTo>
                    <a:pt x="66045" y="468117"/>
                  </a:lnTo>
                  <a:lnTo>
                    <a:pt x="49014" y="510075"/>
                  </a:lnTo>
                  <a:lnTo>
                    <a:pt x="34379" y="553200"/>
                  </a:lnTo>
                  <a:lnTo>
                    <a:pt x="22221" y="597408"/>
                  </a:lnTo>
                  <a:lnTo>
                    <a:pt x="12622" y="642618"/>
                  </a:lnTo>
                  <a:lnTo>
                    <a:pt x="5664" y="688749"/>
                  </a:lnTo>
                  <a:lnTo>
                    <a:pt x="1429" y="735717"/>
                  </a:lnTo>
                  <a:lnTo>
                    <a:pt x="0" y="783442"/>
                  </a:lnTo>
                  <a:lnTo>
                    <a:pt x="1429" y="831166"/>
                  </a:lnTo>
                  <a:lnTo>
                    <a:pt x="5664" y="878135"/>
                  </a:lnTo>
                  <a:lnTo>
                    <a:pt x="12622" y="924265"/>
                  </a:lnTo>
                  <a:lnTo>
                    <a:pt x="22221" y="969475"/>
                  </a:lnTo>
                  <a:lnTo>
                    <a:pt x="34379" y="1013684"/>
                  </a:lnTo>
                  <a:lnTo>
                    <a:pt x="49014" y="1056808"/>
                  </a:lnTo>
                  <a:lnTo>
                    <a:pt x="66045" y="1098766"/>
                  </a:lnTo>
                  <a:lnTo>
                    <a:pt x="85388" y="1139477"/>
                  </a:lnTo>
                  <a:lnTo>
                    <a:pt x="106963" y="1178858"/>
                  </a:lnTo>
                  <a:lnTo>
                    <a:pt x="130688" y="1216826"/>
                  </a:lnTo>
                  <a:lnTo>
                    <a:pt x="156480" y="1253302"/>
                  </a:lnTo>
                  <a:lnTo>
                    <a:pt x="184257" y="1288201"/>
                  </a:lnTo>
                  <a:lnTo>
                    <a:pt x="213938" y="1321443"/>
                  </a:lnTo>
                  <a:lnTo>
                    <a:pt x="245440" y="1352945"/>
                  </a:lnTo>
                  <a:lnTo>
                    <a:pt x="278682" y="1382626"/>
                  </a:lnTo>
                  <a:lnTo>
                    <a:pt x="313582" y="1410404"/>
                  </a:lnTo>
                  <a:lnTo>
                    <a:pt x="350057" y="1436195"/>
                  </a:lnTo>
                  <a:lnTo>
                    <a:pt x="388026" y="1459920"/>
                  </a:lnTo>
                  <a:lnTo>
                    <a:pt x="427406" y="1481495"/>
                  </a:lnTo>
                  <a:lnTo>
                    <a:pt x="468117" y="1500839"/>
                  </a:lnTo>
                  <a:lnTo>
                    <a:pt x="510075" y="1517869"/>
                  </a:lnTo>
                  <a:lnTo>
                    <a:pt x="553200" y="1532504"/>
                  </a:lnTo>
                  <a:lnTo>
                    <a:pt x="597408" y="1544662"/>
                  </a:lnTo>
                  <a:lnTo>
                    <a:pt x="642618" y="1554261"/>
                  </a:lnTo>
                  <a:lnTo>
                    <a:pt x="688749" y="1561219"/>
                  </a:lnTo>
                  <a:lnTo>
                    <a:pt x="735717" y="1565454"/>
                  </a:lnTo>
                  <a:lnTo>
                    <a:pt x="783442" y="1566884"/>
                  </a:lnTo>
                  <a:lnTo>
                    <a:pt x="831167" y="1565454"/>
                  </a:lnTo>
                  <a:lnTo>
                    <a:pt x="878137" y="1561219"/>
                  </a:lnTo>
                  <a:lnTo>
                    <a:pt x="924268" y="1554261"/>
                  </a:lnTo>
                  <a:lnTo>
                    <a:pt x="969479" y="1544662"/>
                  </a:lnTo>
                  <a:lnTo>
                    <a:pt x="1013687" y="1532504"/>
                  </a:lnTo>
                  <a:lnTo>
                    <a:pt x="1056812" y="1517869"/>
                  </a:lnTo>
                  <a:lnTo>
                    <a:pt x="1098771" y="1500839"/>
                  </a:lnTo>
                  <a:lnTo>
                    <a:pt x="1139481" y="1481495"/>
                  </a:lnTo>
                  <a:lnTo>
                    <a:pt x="1178862" y="1459920"/>
                  </a:lnTo>
                  <a:lnTo>
                    <a:pt x="1216831" y="1436195"/>
                  </a:lnTo>
                  <a:lnTo>
                    <a:pt x="1253306" y="1410404"/>
                  </a:lnTo>
                  <a:lnTo>
                    <a:pt x="1288206" y="1382626"/>
                  </a:lnTo>
                  <a:lnTo>
                    <a:pt x="1321447" y="1352945"/>
                  </a:lnTo>
                  <a:lnTo>
                    <a:pt x="1352949" y="1321443"/>
                  </a:lnTo>
                  <a:lnTo>
                    <a:pt x="1382630" y="1288201"/>
                  </a:lnTo>
                  <a:lnTo>
                    <a:pt x="1410407" y="1253302"/>
                  </a:lnTo>
                  <a:lnTo>
                    <a:pt x="1436198" y="1216826"/>
                  </a:lnTo>
                  <a:lnTo>
                    <a:pt x="1459922" y="1178858"/>
                  </a:lnTo>
                  <a:lnTo>
                    <a:pt x="1481497" y="1139477"/>
                  </a:lnTo>
                  <a:lnTo>
                    <a:pt x="1500840" y="1098766"/>
                  </a:lnTo>
                  <a:lnTo>
                    <a:pt x="1517870" y="1056808"/>
                  </a:lnTo>
                  <a:lnTo>
                    <a:pt x="1532505" y="1013684"/>
                  </a:lnTo>
                  <a:lnTo>
                    <a:pt x="1544663" y="969475"/>
                  </a:lnTo>
                  <a:lnTo>
                    <a:pt x="1554262" y="924265"/>
                  </a:lnTo>
                  <a:lnTo>
                    <a:pt x="1561219" y="878135"/>
                  </a:lnTo>
                  <a:lnTo>
                    <a:pt x="1565454" y="831166"/>
                  </a:lnTo>
                  <a:lnTo>
                    <a:pt x="1566884" y="783442"/>
                  </a:lnTo>
                  <a:lnTo>
                    <a:pt x="1565454" y="735717"/>
                  </a:lnTo>
                  <a:lnTo>
                    <a:pt x="1561219" y="688749"/>
                  </a:lnTo>
                  <a:lnTo>
                    <a:pt x="1554262" y="642618"/>
                  </a:lnTo>
                  <a:lnTo>
                    <a:pt x="1544663" y="597408"/>
                  </a:lnTo>
                  <a:lnTo>
                    <a:pt x="1532505" y="553200"/>
                  </a:lnTo>
                  <a:lnTo>
                    <a:pt x="1517870" y="510075"/>
                  </a:lnTo>
                  <a:lnTo>
                    <a:pt x="1500840" y="468117"/>
                  </a:lnTo>
                  <a:lnTo>
                    <a:pt x="1481497" y="427406"/>
                  </a:lnTo>
                  <a:lnTo>
                    <a:pt x="1459922" y="388026"/>
                  </a:lnTo>
                  <a:lnTo>
                    <a:pt x="1436198" y="350057"/>
                  </a:lnTo>
                  <a:lnTo>
                    <a:pt x="1410407" y="313582"/>
                  </a:lnTo>
                  <a:lnTo>
                    <a:pt x="1382630" y="278682"/>
                  </a:lnTo>
                  <a:lnTo>
                    <a:pt x="1352949" y="245440"/>
                  </a:lnTo>
                  <a:lnTo>
                    <a:pt x="1321447" y="213938"/>
                  </a:lnTo>
                  <a:lnTo>
                    <a:pt x="1288206" y="184257"/>
                  </a:lnTo>
                  <a:lnTo>
                    <a:pt x="1253306" y="156480"/>
                  </a:lnTo>
                  <a:lnTo>
                    <a:pt x="1216831" y="130688"/>
                  </a:lnTo>
                  <a:lnTo>
                    <a:pt x="1178862" y="106963"/>
                  </a:lnTo>
                  <a:lnTo>
                    <a:pt x="1139481" y="85388"/>
                  </a:lnTo>
                  <a:lnTo>
                    <a:pt x="1098771" y="66045"/>
                  </a:lnTo>
                  <a:lnTo>
                    <a:pt x="1056812" y="49014"/>
                  </a:lnTo>
                  <a:lnTo>
                    <a:pt x="1013687" y="34379"/>
                  </a:lnTo>
                  <a:lnTo>
                    <a:pt x="969479" y="22221"/>
                  </a:lnTo>
                  <a:lnTo>
                    <a:pt x="924268" y="12622"/>
                  </a:lnTo>
                  <a:lnTo>
                    <a:pt x="878137" y="5664"/>
                  </a:lnTo>
                  <a:lnTo>
                    <a:pt x="831167" y="1429"/>
                  </a:lnTo>
                  <a:lnTo>
                    <a:pt x="783442" y="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41183" y="4592386"/>
              <a:ext cx="1148520" cy="114850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4462112" y="6576421"/>
            <a:ext cx="4476750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Mercado</a:t>
            </a:r>
            <a:r>
              <a:rPr sz="2450" spc="-7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eléctrico</a:t>
            </a:r>
            <a:r>
              <a:rPr sz="2450" spc="-6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50" dirty="0">
                <a:solidFill>
                  <a:srgbClr val="333333"/>
                </a:solidFill>
                <a:latin typeface="Outfit"/>
                <a:cs typeface="Outfit"/>
              </a:rPr>
              <a:t>y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abastecimiento</a:t>
            </a:r>
            <a:r>
              <a:rPr sz="2450" spc="-3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de</a:t>
            </a:r>
            <a:r>
              <a:rPr sz="2450" spc="-3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combustibles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(convencionales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y</a:t>
            </a:r>
            <a:r>
              <a:rPr sz="2450" spc="-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333333"/>
                </a:solidFill>
                <a:latin typeface="Outfit"/>
                <a:cs typeface="Outfit"/>
              </a:rPr>
              <a:t>nuevos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)</a:t>
            </a:r>
            <a:r>
              <a:rPr lang="es-ES" sz="2450" spc="-10" dirty="0">
                <a:solidFill>
                  <a:srgbClr val="333333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462112" y="8753319"/>
            <a:ext cx="3819538" cy="76944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Gobernanza</a:t>
            </a:r>
            <a:endParaRPr sz="245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y</a:t>
            </a:r>
            <a:r>
              <a:rPr sz="2450" spc="1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gestión</a:t>
            </a:r>
            <a:r>
              <a:rPr sz="2450" spc="3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del</a:t>
            </a:r>
            <a:r>
              <a:rPr sz="2450" spc="2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333333"/>
                </a:solidFill>
                <a:latin typeface="Outfit"/>
                <a:cs typeface="Outfit"/>
              </a:rPr>
              <a:t>conocimiento</a:t>
            </a:r>
            <a:r>
              <a:rPr lang="es-ES" sz="2450" spc="-10" dirty="0">
                <a:solidFill>
                  <a:srgbClr val="333333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367797"/>
              </p:ext>
            </p:extLst>
          </p:nvPr>
        </p:nvGraphicFramePr>
        <p:xfrm>
          <a:off x="1075741" y="7173368"/>
          <a:ext cx="9325609" cy="3116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3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8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91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>
                  <a:txBody>
                    <a:bodyPr/>
                    <a:lstStyle/>
                    <a:p>
                      <a:pPr marL="483234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2200" b="1" spc="-20" dirty="0">
                          <a:solidFill>
                            <a:srgbClr val="5A0059"/>
                          </a:solidFill>
                          <a:latin typeface="Outfit"/>
                          <a:cs typeface="Outfit"/>
                        </a:rPr>
                        <a:t>2022</a:t>
                      </a:r>
                      <a:endParaRPr sz="2200">
                        <a:latin typeface="Outfit"/>
                        <a:cs typeface="Outfit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FFF00"/>
                    </a:solidFill>
                  </a:tcPr>
                </a:tc>
                <a:tc>
                  <a:txBody>
                    <a:bodyPr/>
                    <a:lstStyle/>
                    <a:p>
                      <a:pPr marL="557530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22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2023</a:t>
                      </a:r>
                      <a:endParaRPr sz="2200">
                        <a:latin typeface="Outfit"/>
                        <a:cs typeface="Outfit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>
                  <a:txBody>
                    <a:bodyPr/>
                    <a:lstStyle/>
                    <a:p>
                      <a:pPr marL="587375">
                        <a:lnSpc>
                          <a:spcPct val="100000"/>
                        </a:lnSpc>
                        <a:spcBef>
                          <a:spcPts val="1680"/>
                        </a:spcBef>
                      </a:pPr>
                      <a:r>
                        <a:rPr sz="22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2024</a:t>
                      </a:r>
                      <a:endParaRPr sz="2200">
                        <a:latin typeface="Outfit"/>
                        <a:cs typeface="Outfit"/>
                      </a:endParaRPr>
                    </a:p>
                  </a:txBody>
                  <a:tcPr marL="0" marR="0" marT="213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C71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145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1920"/>
                        </a:spcBef>
                      </a:pPr>
                      <a:r>
                        <a:rPr sz="1700" dirty="0">
                          <a:latin typeface="Outfit"/>
                          <a:cs typeface="Outfit"/>
                        </a:rPr>
                        <a:t>Energía</a:t>
                      </a:r>
                      <a:r>
                        <a:rPr sz="1700" spc="14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1700" dirty="0">
                          <a:latin typeface="Outfit"/>
                          <a:cs typeface="Outfit"/>
                        </a:rPr>
                        <a:t>generada</a:t>
                      </a:r>
                      <a:r>
                        <a:rPr sz="1700" spc="14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1700" dirty="0">
                          <a:latin typeface="Outfit"/>
                          <a:cs typeface="Outfit"/>
                        </a:rPr>
                        <a:t>ANDEG</a:t>
                      </a:r>
                      <a:r>
                        <a:rPr sz="1700" spc="14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1700" dirty="0">
                          <a:latin typeface="Outfit"/>
                          <a:cs typeface="Outfit"/>
                        </a:rPr>
                        <a:t>(MW/h</a:t>
                      </a:r>
                      <a:r>
                        <a:rPr sz="1650" dirty="0">
                          <a:latin typeface="Outfit"/>
                          <a:cs typeface="Outfit"/>
                        </a:rPr>
                        <a:t>-</a:t>
                      </a:r>
                      <a:r>
                        <a:rPr sz="1700" spc="-20" dirty="0">
                          <a:latin typeface="Outfit"/>
                          <a:cs typeface="Outfit"/>
                        </a:rPr>
                        <a:t>año)</a:t>
                      </a:r>
                      <a:endParaRPr sz="1700" dirty="0">
                        <a:latin typeface="Outfit"/>
                        <a:cs typeface="Outfit"/>
                      </a:endParaRPr>
                    </a:p>
                  </a:txBody>
                  <a:tcPr marL="0" marR="0" marT="2438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FEE"/>
                    </a:solidFill>
                  </a:tcPr>
                </a:tc>
                <a:tc>
                  <a:txBody>
                    <a:bodyPr/>
                    <a:lstStyle/>
                    <a:p>
                      <a:pPr marL="241935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1950" spc="-10" dirty="0">
                          <a:latin typeface="Outfit"/>
                          <a:cs typeface="Outfit"/>
                        </a:rPr>
                        <a:t>9.359.820</a:t>
                      </a:r>
                      <a:endParaRPr sz="1950">
                        <a:latin typeface="Outfit"/>
                        <a:cs typeface="Outfit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FEE"/>
                    </a:solidFill>
                  </a:tcPr>
                </a:tc>
                <a:tc>
                  <a:txBody>
                    <a:bodyPr/>
                    <a:lstStyle/>
                    <a:p>
                      <a:pPr marL="289560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1950" spc="-10" dirty="0">
                          <a:latin typeface="Outfit"/>
                          <a:cs typeface="Outfit"/>
                        </a:rPr>
                        <a:t>16.418.540</a:t>
                      </a:r>
                      <a:endParaRPr sz="1950">
                        <a:latin typeface="Outfit"/>
                        <a:cs typeface="Outfit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FEE"/>
                    </a:solidFill>
                  </a:tcPr>
                </a:tc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sz="1950" spc="-10" dirty="0">
                          <a:latin typeface="Outfit"/>
                          <a:cs typeface="Outfit"/>
                        </a:rPr>
                        <a:t>21.849.490</a:t>
                      </a:r>
                      <a:endParaRPr sz="1950">
                        <a:latin typeface="Outfit"/>
                        <a:cs typeface="Outfit"/>
                      </a:endParaRPr>
                    </a:p>
                  </a:txBody>
                  <a:tcPr marL="0" marR="0" marT="2120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9145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1935"/>
                        </a:spcBef>
                      </a:pPr>
                      <a:r>
                        <a:rPr sz="1700" dirty="0">
                          <a:latin typeface="Outfit"/>
                          <a:cs typeface="Outfit"/>
                        </a:rPr>
                        <a:t>Emisiones</a:t>
                      </a:r>
                      <a:r>
                        <a:rPr sz="1700" spc="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1700" dirty="0">
                          <a:latin typeface="Outfit"/>
                          <a:cs typeface="Outfit"/>
                        </a:rPr>
                        <a:t>de</a:t>
                      </a:r>
                      <a:r>
                        <a:rPr sz="1700" spc="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1700" dirty="0">
                          <a:latin typeface="Outfit"/>
                          <a:cs typeface="Outfit"/>
                        </a:rPr>
                        <a:t>CO2</a:t>
                      </a:r>
                      <a:r>
                        <a:rPr sz="1700" spc="55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1700" spc="-10" dirty="0">
                          <a:latin typeface="Outfit"/>
                          <a:cs typeface="Outfit"/>
                        </a:rPr>
                        <a:t>(TonCo2)</a:t>
                      </a:r>
                      <a:endParaRPr sz="1700">
                        <a:latin typeface="Outfit"/>
                        <a:cs typeface="Outfit"/>
                      </a:endParaRPr>
                    </a:p>
                  </a:txBody>
                  <a:tcPr marL="0" marR="0" marT="2457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5082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sz="1950" spc="-10" dirty="0">
                          <a:latin typeface="Outfit"/>
                          <a:cs typeface="Outfit"/>
                        </a:rPr>
                        <a:t>6.737.849</a:t>
                      </a:r>
                      <a:endParaRPr sz="1950">
                        <a:latin typeface="Outfit"/>
                        <a:cs typeface="Outfit"/>
                      </a:endParaRPr>
                    </a:p>
                  </a:txBody>
                  <a:tcPr marL="0" marR="0" marT="213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988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sz="1950" spc="-10" dirty="0">
                          <a:latin typeface="Outfit"/>
                          <a:cs typeface="Outfit"/>
                        </a:rPr>
                        <a:t>11.711.846</a:t>
                      </a:r>
                      <a:endParaRPr sz="1950">
                        <a:latin typeface="Outfit"/>
                        <a:cs typeface="Outfit"/>
                      </a:endParaRPr>
                    </a:p>
                  </a:txBody>
                  <a:tcPr marL="0" marR="0" marT="213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16865">
                        <a:lnSpc>
                          <a:spcPct val="100000"/>
                        </a:lnSpc>
                        <a:spcBef>
                          <a:spcPts val="1685"/>
                        </a:spcBef>
                      </a:pPr>
                      <a:r>
                        <a:rPr sz="1950" spc="-10" dirty="0">
                          <a:latin typeface="Outfit"/>
                          <a:cs typeface="Outfit"/>
                        </a:rPr>
                        <a:t>15.038.886</a:t>
                      </a:r>
                      <a:endParaRPr sz="1950">
                        <a:latin typeface="Outfit"/>
                        <a:cs typeface="Outfit"/>
                      </a:endParaRPr>
                    </a:p>
                  </a:txBody>
                  <a:tcPr marL="0" marR="0" marT="213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9145">
                <a:tc>
                  <a:txBody>
                    <a:bodyPr/>
                    <a:lstStyle/>
                    <a:p>
                      <a:pPr marL="123189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700" dirty="0">
                          <a:latin typeface="Outfit"/>
                          <a:cs typeface="Outfit"/>
                        </a:rPr>
                        <a:t>Intensidad</a:t>
                      </a:r>
                      <a:r>
                        <a:rPr sz="1700" spc="7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1700" dirty="0">
                          <a:latin typeface="Outfit"/>
                          <a:cs typeface="Outfit"/>
                        </a:rPr>
                        <a:t>de</a:t>
                      </a:r>
                      <a:r>
                        <a:rPr sz="1700" spc="65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1700" dirty="0">
                          <a:latin typeface="Outfit"/>
                          <a:cs typeface="Outfit"/>
                        </a:rPr>
                        <a:t>carbono</a:t>
                      </a:r>
                      <a:r>
                        <a:rPr sz="1700" spc="8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1700" spc="-10" dirty="0">
                          <a:latin typeface="Outfit"/>
                          <a:cs typeface="Outfit"/>
                        </a:rPr>
                        <a:t>(TonCo2/MW/h)</a:t>
                      </a:r>
                      <a:endParaRPr sz="1700">
                        <a:latin typeface="Outfit"/>
                        <a:cs typeface="Outfit"/>
                      </a:endParaRPr>
                    </a:p>
                  </a:txBody>
                  <a:tcPr marL="0" marR="0" marT="2476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FEE"/>
                    </a:solidFill>
                  </a:tcPr>
                </a:tc>
                <a:tc>
                  <a:txBody>
                    <a:bodyPr/>
                    <a:lstStyle/>
                    <a:p>
                      <a:pPr marL="508000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1950" spc="-20" dirty="0">
                          <a:latin typeface="Outfit"/>
                          <a:cs typeface="Outfit"/>
                        </a:rPr>
                        <a:t>0.72</a:t>
                      </a:r>
                      <a:endParaRPr sz="1950">
                        <a:latin typeface="Outfit"/>
                        <a:cs typeface="Outfit"/>
                      </a:endParaRPr>
                    </a:p>
                  </a:txBody>
                  <a:tcPr marL="0" marR="0" marT="215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FEE"/>
                    </a:solidFill>
                  </a:tcPr>
                </a:tc>
                <a:tc>
                  <a:txBody>
                    <a:bodyPr/>
                    <a:lstStyle/>
                    <a:p>
                      <a:pPr marL="581660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1950" spc="-20" dirty="0">
                          <a:latin typeface="Outfit"/>
                          <a:cs typeface="Outfit"/>
                        </a:rPr>
                        <a:t>0.7</a:t>
                      </a:r>
                      <a:r>
                        <a:rPr lang="es-MX" sz="1950" spc="-20" dirty="0">
                          <a:latin typeface="Outfit"/>
                          <a:cs typeface="Outfit"/>
                        </a:rPr>
                        <a:t>1</a:t>
                      </a:r>
                      <a:endParaRPr sz="1950" dirty="0">
                        <a:latin typeface="Outfit"/>
                        <a:cs typeface="Outfit"/>
                      </a:endParaRPr>
                    </a:p>
                  </a:txBody>
                  <a:tcPr marL="0" marR="0" marT="215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FEE"/>
                    </a:solidFill>
                  </a:tcPr>
                </a:tc>
                <a:tc>
                  <a:txBody>
                    <a:bodyPr/>
                    <a:lstStyle/>
                    <a:p>
                      <a:pPr marL="613410">
                        <a:lnSpc>
                          <a:spcPct val="100000"/>
                        </a:lnSpc>
                        <a:spcBef>
                          <a:spcPts val="1700"/>
                        </a:spcBef>
                      </a:pPr>
                      <a:r>
                        <a:rPr sz="1950" spc="-20" dirty="0">
                          <a:latin typeface="Outfit"/>
                          <a:cs typeface="Outfit"/>
                        </a:rPr>
                        <a:t>0.69</a:t>
                      </a:r>
                      <a:endParaRPr sz="1950" dirty="0">
                        <a:latin typeface="Outfit"/>
                        <a:cs typeface="Outfit"/>
                      </a:endParaRPr>
                    </a:p>
                  </a:txBody>
                  <a:tcPr marL="0" marR="0" marT="215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object 28"/>
          <p:cNvSpPr/>
          <p:nvPr/>
        </p:nvSpPr>
        <p:spPr>
          <a:xfrm>
            <a:off x="1075097" y="3578157"/>
            <a:ext cx="6746803" cy="632863"/>
          </a:xfrm>
          <a:custGeom>
            <a:avLst/>
            <a:gdLst/>
            <a:ahLst/>
            <a:cxnLst/>
            <a:rect l="l" t="t" r="r" b="b"/>
            <a:pathLst>
              <a:path w="3882390" h="565150">
                <a:moveTo>
                  <a:pt x="3881923" y="0"/>
                </a:moveTo>
                <a:lnTo>
                  <a:pt x="0" y="0"/>
                </a:lnTo>
                <a:lnTo>
                  <a:pt x="0" y="564548"/>
                </a:lnTo>
                <a:lnTo>
                  <a:pt x="3881923" y="564548"/>
                </a:lnTo>
                <a:lnTo>
                  <a:pt x="3881923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12532002" y="6398624"/>
            <a:ext cx="1567180" cy="1567180"/>
            <a:chOff x="12532002" y="6398624"/>
            <a:chExt cx="1567180" cy="1567180"/>
          </a:xfrm>
        </p:grpSpPr>
        <p:sp>
          <p:nvSpPr>
            <p:cNvPr id="30" name="object 30"/>
            <p:cNvSpPr/>
            <p:nvPr/>
          </p:nvSpPr>
          <p:spPr>
            <a:xfrm>
              <a:off x="12532002" y="6398624"/>
              <a:ext cx="1567180" cy="1567180"/>
            </a:xfrm>
            <a:custGeom>
              <a:avLst/>
              <a:gdLst/>
              <a:ahLst/>
              <a:cxnLst/>
              <a:rect l="l" t="t" r="r" b="b"/>
              <a:pathLst>
                <a:path w="1567180" h="1567179">
                  <a:moveTo>
                    <a:pt x="783442" y="0"/>
                  </a:moveTo>
                  <a:lnTo>
                    <a:pt x="735717" y="1429"/>
                  </a:lnTo>
                  <a:lnTo>
                    <a:pt x="688749" y="5664"/>
                  </a:lnTo>
                  <a:lnTo>
                    <a:pt x="642618" y="12622"/>
                  </a:lnTo>
                  <a:lnTo>
                    <a:pt x="597408" y="22221"/>
                  </a:lnTo>
                  <a:lnTo>
                    <a:pt x="553200" y="34379"/>
                  </a:lnTo>
                  <a:lnTo>
                    <a:pt x="510075" y="49014"/>
                  </a:lnTo>
                  <a:lnTo>
                    <a:pt x="468117" y="66045"/>
                  </a:lnTo>
                  <a:lnTo>
                    <a:pt x="427406" y="85388"/>
                  </a:lnTo>
                  <a:lnTo>
                    <a:pt x="388026" y="106963"/>
                  </a:lnTo>
                  <a:lnTo>
                    <a:pt x="350057" y="130688"/>
                  </a:lnTo>
                  <a:lnTo>
                    <a:pt x="313582" y="156480"/>
                  </a:lnTo>
                  <a:lnTo>
                    <a:pt x="278682" y="184257"/>
                  </a:lnTo>
                  <a:lnTo>
                    <a:pt x="245440" y="213938"/>
                  </a:lnTo>
                  <a:lnTo>
                    <a:pt x="213938" y="245440"/>
                  </a:lnTo>
                  <a:lnTo>
                    <a:pt x="184257" y="278682"/>
                  </a:lnTo>
                  <a:lnTo>
                    <a:pt x="156480" y="313582"/>
                  </a:lnTo>
                  <a:lnTo>
                    <a:pt x="130688" y="350057"/>
                  </a:lnTo>
                  <a:lnTo>
                    <a:pt x="106963" y="388026"/>
                  </a:lnTo>
                  <a:lnTo>
                    <a:pt x="85388" y="427406"/>
                  </a:lnTo>
                  <a:lnTo>
                    <a:pt x="66045" y="468117"/>
                  </a:lnTo>
                  <a:lnTo>
                    <a:pt x="49014" y="510075"/>
                  </a:lnTo>
                  <a:lnTo>
                    <a:pt x="34379" y="553200"/>
                  </a:lnTo>
                  <a:lnTo>
                    <a:pt x="22221" y="597408"/>
                  </a:lnTo>
                  <a:lnTo>
                    <a:pt x="12622" y="642618"/>
                  </a:lnTo>
                  <a:lnTo>
                    <a:pt x="5664" y="688749"/>
                  </a:lnTo>
                  <a:lnTo>
                    <a:pt x="1429" y="735717"/>
                  </a:lnTo>
                  <a:lnTo>
                    <a:pt x="0" y="783442"/>
                  </a:lnTo>
                  <a:lnTo>
                    <a:pt x="1429" y="831166"/>
                  </a:lnTo>
                  <a:lnTo>
                    <a:pt x="5664" y="878135"/>
                  </a:lnTo>
                  <a:lnTo>
                    <a:pt x="12622" y="924265"/>
                  </a:lnTo>
                  <a:lnTo>
                    <a:pt x="22221" y="969475"/>
                  </a:lnTo>
                  <a:lnTo>
                    <a:pt x="34379" y="1013684"/>
                  </a:lnTo>
                  <a:lnTo>
                    <a:pt x="49014" y="1056808"/>
                  </a:lnTo>
                  <a:lnTo>
                    <a:pt x="66045" y="1098766"/>
                  </a:lnTo>
                  <a:lnTo>
                    <a:pt x="85388" y="1139477"/>
                  </a:lnTo>
                  <a:lnTo>
                    <a:pt x="106963" y="1178858"/>
                  </a:lnTo>
                  <a:lnTo>
                    <a:pt x="130688" y="1216826"/>
                  </a:lnTo>
                  <a:lnTo>
                    <a:pt x="156480" y="1253302"/>
                  </a:lnTo>
                  <a:lnTo>
                    <a:pt x="184257" y="1288201"/>
                  </a:lnTo>
                  <a:lnTo>
                    <a:pt x="213938" y="1321443"/>
                  </a:lnTo>
                  <a:lnTo>
                    <a:pt x="245440" y="1352945"/>
                  </a:lnTo>
                  <a:lnTo>
                    <a:pt x="278682" y="1382626"/>
                  </a:lnTo>
                  <a:lnTo>
                    <a:pt x="313582" y="1410404"/>
                  </a:lnTo>
                  <a:lnTo>
                    <a:pt x="350057" y="1436195"/>
                  </a:lnTo>
                  <a:lnTo>
                    <a:pt x="388026" y="1459920"/>
                  </a:lnTo>
                  <a:lnTo>
                    <a:pt x="427406" y="1481495"/>
                  </a:lnTo>
                  <a:lnTo>
                    <a:pt x="468117" y="1500839"/>
                  </a:lnTo>
                  <a:lnTo>
                    <a:pt x="510075" y="1517869"/>
                  </a:lnTo>
                  <a:lnTo>
                    <a:pt x="553200" y="1532504"/>
                  </a:lnTo>
                  <a:lnTo>
                    <a:pt x="597408" y="1544662"/>
                  </a:lnTo>
                  <a:lnTo>
                    <a:pt x="642618" y="1554261"/>
                  </a:lnTo>
                  <a:lnTo>
                    <a:pt x="688749" y="1561219"/>
                  </a:lnTo>
                  <a:lnTo>
                    <a:pt x="735717" y="1565454"/>
                  </a:lnTo>
                  <a:lnTo>
                    <a:pt x="783442" y="1566884"/>
                  </a:lnTo>
                  <a:lnTo>
                    <a:pt x="831167" y="1565454"/>
                  </a:lnTo>
                  <a:lnTo>
                    <a:pt x="878137" y="1561219"/>
                  </a:lnTo>
                  <a:lnTo>
                    <a:pt x="924268" y="1554261"/>
                  </a:lnTo>
                  <a:lnTo>
                    <a:pt x="969479" y="1544662"/>
                  </a:lnTo>
                  <a:lnTo>
                    <a:pt x="1013687" y="1532504"/>
                  </a:lnTo>
                  <a:lnTo>
                    <a:pt x="1056812" y="1517869"/>
                  </a:lnTo>
                  <a:lnTo>
                    <a:pt x="1098771" y="1500839"/>
                  </a:lnTo>
                  <a:lnTo>
                    <a:pt x="1139481" y="1481495"/>
                  </a:lnTo>
                  <a:lnTo>
                    <a:pt x="1178862" y="1459920"/>
                  </a:lnTo>
                  <a:lnTo>
                    <a:pt x="1216831" y="1436195"/>
                  </a:lnTo>
                  <a:lnTo>
                    <a:pt x="1253306" y="1410404"/>
                  </a:lnTo>
                  <a:lnTo>
                    <a:pt x="1288206" y="1382626"/>
                  </a:lnTo>
                  <a:lnTo>
                    <a:pt x="1321447" y="1352945"/>
                  </a:lnTo>
                  <a:lnTo>
                    <a:pt x="1352949" y="1321443"/>
                  </a:lnTo>
                  <a:lnTo>
                    <a:pt x="1382630" y="1288201"/>
                  </a:lnTo>
                  <a:lnTo>
                    <a:pt x="1410407" y="1253302"/>
                  </a:lnTo>
                  <a:lnTo>
                    <a:pt x="1436198" y="1216826"/>
                  </a:lnTo>
                  <a:lnTo>
                    <a:pt x="1459922" y="1178858"/>
                  </a:lnTo>
                  <a:lnTo>
                    <a:pt x="1481497" y="1139477"/>
                  </a:lnTo>
                  <a:lnTo>
                    <a:pt x="1500840" y="1098766"/>
                  </a:lnTo>
                  <a:lnTo>
                    <a:pt x="1517870" y="1056808"/>
                  </a:lnTo>
                  <a:lnTo>
                    <a:pt x="1532505" y="1013684"/>
                  </a:lnTo>
                  <a:lnTo>
                    <a:pt x="1544663" y="969475"/>
                  </a:lnTo>
                  <a:lnTo>
                    <a:pt x="1554262" y="924265"/>
                  </a:lnTo>
                  <a:lnTo>
                    <a:pt x="1561219" y="878135"/>
                  </a:lnTo>
                  <a:lnTo>
                    <a:pt x="1565454" y="831166"/>
                  </a:lnTo>
                  <a:lnTo>
                    <a:pt x="1566884" y="783442"/>
                  </a:lnTo>
                  <a:lnTo>
                    <a:pt x="1565454" y="735717"/>
                  </a:lnTo>
                  <a:lnTo>
                    <a:pt x="1561219" y="688749"/>
                  </a:lnTo>
                  <a:lnTo>
                    <a:pt x="1554262" y="642618"/>
                  </a:lnTo>
                  <a:lnTo>
                    <a:pt x="1544663" y="597408"/>
                  </a:lnTo>
                  <a:lnTo>
                    <a:pt x="1532505" y="553200"/>
                  </a:lnTo>
                  <a:lnTo>
                    <a:pt x="1517870" y="510075"/>
                  </a:lnTo>
                  <a:lnTo>
                    <a:pt x="1500840" y="468117"/>
                  </a:lnTo>
                  <a:lnTo>
                    <a:pt x="1481497" y="427406"/>
                  </a:lnTo>
                  <a:lnTo>
                    <a:pt x="1459922" y="388026"/>
                  </a:lnTo>
                  <a:lnTo>
                    <a:pt x="1436198" y="350057"/>
                  </a:lnTo>
                  <a:lnTo>
                    <a:pt x="1410407" y="313582"/>
                  </a:lnTo>
                  <a:lnTo>
                    <a:pt x="1382630" y="278682"/>
                  </a:lnTo>
                  <a:lnTo>
                    <a:pt x="1352949" y="245440"/>
                  </a:lnTo>
                  <a:lnTo>
                    <a:pt x="1321447" y="213938"/>
                  </a:lnTo>
                  <a:lnTo>
                    <a:pt x="1288206" y="184257"/>
                  </a:lnTo>
                  <a:lnTo>
                    <a:pt x="1253306" y="156480"/>
                  </a:lnTo>
                  <a:lnTo>
                    <a:pt x="1216831" y="130688"/>
                  </a:lnTo>
                  <a:lnTo>
                    <a:pt x="1178862" y="106963"/>
                  </a:lnTo>
                  <a:lnTo>
                    <a:pt x="1139481" y="85388"/>
                  </a:lnTo>
                  <a:lnTo>
                    <a:pt x="1098771" y="66045"/>
                  </a:lnTo>
                  <a:lnTo>
                    <a:pt x="1056812" y="49014"/>
                  </a:lnTo>
                  <a:lnTo>
                    <a:pt x="1013687" y="34379"/>
                  </a:lnTo>
                  <a:lnTo>
                    <a:pt x="969479" y="22221"/>
                  </a:lnTo>
                  <a:lnTo>
                    <a:pt x="924268" y="12622"/>
                  </a:lnTo>
                  <a:lnTo>
                    <a:pt x="878137" y="5664"/>
                  </a:lnTo>
                  <a:lnTo>
                    <a:pt x="831167" y="1429"/>
                  </a:lnTo>
                  <a:lnTo>
                    <a:pt x="783442" y="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741183" y="6607812"/>
              <a:ext cx="1148715" cy="1148715"/>
            </a:xfrm>
            <a:custGeom>
              <a:avLst/>
              <a:gdLst/>
              <a:ahLst/>
              <a:cxnLst/>
              <a:rect l="l" t="t" r="r" b="b"/>
              <a:pathLst>
                <a:path w="1148715" h="1148715">
                  <a:moveTo>
                    <a:pt x="574265" y="0"/>
                  </a:moveTo>
                  <a:lnTo>
                    <a:pt x="527167" y="1903"/>
                  </a:lnTo>
                  <a:lnTo>
                    <a:pt x="481117" y="7516"/>
                  </a:lnTo>
                  <a:lnTo>
                    <a:pt x="436264" y="16689"/>
                  </a:lnTo>
                  <a:lnTo>
                    <a:pt x="392755" y="29275"/>
                  </a:lnTo>
                  <a:lnTo>
                    <a:pt x="350737" y="45127"/>
                  </a:lnTo>
                  <a:lnTo>
                    <a:pt x="310359" y="64097"/>
                  </a:lnTo>
                  <a:lnTo>
                    <a:pt x="271769" y="86036"/>
                  </a:lnTo>
                  <a:lnTo>
                    <a:pt x="235113" y="110797"/>
                  </a:lnTo>
                  <a:lnTo>
                    <a:pt x="200541" y="138233"/>
                  </a:lnTo>
                  <a:lnTo>
                    <a:pt x="168200" y="168195"/>
                  </a:lnTo>
                  <a:lnTo>
                    <a:pt x="138237" y="200535"/>
                  </a:lnTo>
                  <a:lnTo>
                    <a:pt x="110801" y="235107"/>
                  </a:lnTo>
                  <a:lnTo>
                    <a:pt x="86039" y="271761"/>
                  </a:lnTo>
                  <a:lnTo>
                    <a:pt x="64099" y="310351"/>
                  </a:lnTo>
                  <a:lnTo>
                    <a:pt x="45129" y="350728"/>
                  </a:lnTo>
                  <a:lnTo>
                    <a:pt x="29276" y="392745"/>
                  </a:lnTo>
                  <a:lnTo>
                    <a:pt x="16689" y="436254"/>
                  </a:lnTo>
                  <a:lnTo>
                    <a:pt x="7516" y="481107"/>
                  </a:lnTo>
                  <a:lnTo>
                    <a:pt x="1903" y="527156"/>
                  </a:lnTo>
                  <a:lnTo>
                    <a:pt x="0" y="574254"/>
                  </a:lnTo>
                  <a:lnTo>
                    <a:pt x="1903" y="621352"/>
                  </a:lnTo>
                  <a:lnTo>
                    <a:pt x="7516" y="667401"/>
                  </a:lnTo>
                  <a:lnTo>
                    <a:pt x="16689" y="712254"/>
                  </a:lnTo>
                  <a:lnTo>
                    <a:pt x="29276" y="755763"/>
                  </a:lnTo>
                  <a:lnTo>
                    <a:pt x="45129" y="797780"/>
                  </a:lnTo>
                  <a:lnTo>
                    <a:pt x="64099" y="838158"/>
                  </a:lnTo>
                  <a:lnTo>
                    <a:pt x="86039" y="876747"/>
                  </a:lnTo>
                  <a:lnTo>
                    <a:pt x="110801" y="913402"/>
                  </a:lnTo>
                  <a:lnTo>
                    <a:pt x="138237" y="947973"/>
                  </a:lnTo>
                  <a:lnTo>
                    <a:pt x="168200" y="980314"/>
                  </a:lnTo>
                  <a:lnTo>
                    <a:pt x="200541" y="1010276"/>
                  </a:lnTo>
                  <a:lnTo>
                    <a:pt x="235113" y="1037711"/>
                  </a:lnTo>
                  <a:lnTo>
                    <a:pt x="271769" y="1062473"/>
                  </a:lnTo>
                  <a:lnTo>
                    <a:pt x="310359" y="1084412"/>
                  </a:lnTo>
                  <a:lnTo>
                    <a:pt x="350737" y="1103381"/>
                  </a:lnTo>
                  <a:lnTo>
                    <a:pt x="392755" y="1119233"/>
                  </a:lnTo>
                  <a:lnTo>
                    <a:pt x="436264" y="1131820"/>
                  </a:lnTo>
                  <a:lnTo>
                    <a:pt x="481117" y="1140993"/>
                  </a:lnTo>
                  <a:lnTo>
                    <a:pt x="527167" y="1146605"/>
                  </a:lnTo>
                  <a:lnTo>
                    <a:pt x="574265" y="1148509"/>
                  </a:lnTo>
                  <a:lnTo>
                    <a:pt x="621363" y="1146605"/>
                  </a:lnTo>
                  <a:lnTo>
                    <a:pt x="667412" y="1140993"/>
                  </a:lnTo>
                  <a:lnTo>
                    <a:pt x="712265" y="1131820"/>
                  </a:lnTo>
                  <a:lnTo>
                    <a:pt x="755774" y="1119233"/>
                  </a:lnTo>
                  <a:lnTo>
                    <a:pt x="797791" y="1103381"/>
                  </a:lnTo>
                  <a:lnTo>
                    <a:pt x="838168" y="1084412"/>
                  </a:lnTo>
                  <a:lnTo>
                    <a:pt x="876758" y="1062473"/>
                  </a:lnTo>
                  <a:lnTo>
                    <a:pt x="913412" y="1037711"/>
                  </a:lnTo>
                  <a:lnTo>
                    <a:pt x="947984" y="1010276"/>
                  </a:lnTo>
                  <a:lnTo>
                    <a:pt x="980324" y="980314"/>
                  </a:lnTo>
                  <a:lnTo>
                    <a:pt x="1010286" y="947973"/>
                  </a:lnTo>
                  <a:lnTo>
                    <a:pt x="1037722" y="913402"/>
                  </a:lnTo>
                  <a:lnTo>
                    <a:pt x="1062483" y="876747"/>
                  </a:lnTo>
                  <a:lnTo>
                    <a:pt x="1084422" y="838158"/>
                  </a:lnTo>
                  <a:lnTo>
                    <a:pt x="1103392" y="797780"/>
                  </a:lnTo>
                  <a:lnTo>
                    <a:pt x="1119244" y="755763"/>
                  </a:lnTo>
                  <a:lnTo>
                    <a:pt x="1131830" y="712254"/>
                  </a:lnTo>
                  <a:lnTo>
                    <a:pt x="1141003" y="667401"/>
                  </a:lnTo>
                  <a:lnTo>
                    <a:pt x="1146616" y="621352"/>
                  </a:lnTo>
                  <a:lnTo>
                    <a:pt x="1148520" y="574254"/>
                  </a:lnTo>
                  <a:lnTo>
                    <a:pt x="1146616" y="527156"/>
                  </a:lnTo>
                  <a:lnTo>
                    <a:pt x="1141003" y="481107"/>
                  </a:lnTo>
                  <a:lnTo>
                    <a:pt x="1131830" y="436254"/>
                  </a:lnTo>
                  <a:lnTo>
                    <a:pt x="1119244" y="392745"/>
                  </a:lnTo>
                  <a:lnTo>
                    <a:pt x="1103392" y="350728"/>
                  </a:lnTo>
                  <a:lnTo>
                    <a:pt x="1084422" y="310351"/>
                  </a:lnTo>
                  <a:lnTo>
                    <a:pt x="1062483" y="271761"/>
                  </a:lnTo>
                  <a:lnTo>
                    <a:pt x="1037722" y="235107"/>
                  </a:lnTo>
                  <a:lnTo>
                    <a:pt x="1010286" y="200535"/>
                  </a:lnTo>
                  <a:lnTo>
                    <a:pt x="980324" y="168195"/>
                  </a:lnTo>
                  <a:lnTo>
                    <a:pt x="947984" y="138233"/>
                  </a:lnTo>
                  <a:lnTo>
                    <a:pt x="913412" y="110797"/>
                  </a:lnTo>
                  <a:lnTo>
                    <a:pt x="876758" y="86036"/>
                  </a:lnTo>
                  <a:lnTo>
                    <a:pt x="838168" y="64097"/>
                  </a:lnTo>
                  <a:lnTo>
                    <a:pt x="797791" y="45127"/>
                  </a:lnTo>
                  <a:lnTo>
                    <a:pt x="755774" y="29275"/>
                  </a:lnTo>
                  <a:lnTo>
                    <a:pt x="712265" y="16689"/>
                  </a:lnTo>
                  <a:lnTo>
                    <a:pt x="667412" y="7516"/>
                  </a:lnTo>
                  <a:lnTo>
                    <a:pt x="621363" y="1903"/>
                  </a:lnTo>
                  <a:lnTo>
                    <a:pt x="574265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925882" y="6791280"/>
              <a:ext cx="550545" cy="750570"/>
            </a:xfrm>
            <a:custGeom>
              <a:avLst/>
              <a:gdLst/>
              <a:ahLst/>
              <a:cxnLst/>
              <a:rect l="l" t="t" r="r" b="b"/>
              <a:pathLst>
                <a:path w="550544" h="750570">
                  <a:moveTo>
                    <a:pt x="437527" y="730643"/>
                  </a:moveTo>
                  <a:lnTo>
                    <a:pt x="431939" y="725055"/>
                  </a:lnTo>
                  <a:lnTo>
                    <a:pt x="237515" y="725055"/>
                  </a:lnTo>
                  <a:lnTo>
                    <a:pt x="222910" y="722109"/>
                  </a:lnTo>
                  <a:lnTo>
                    <a:pt x="210997" y="714070"/>
                  </a:lnTo>
                  <a:lnTo>
                    <a:pt x="202958" y="702144"/>
                  </a:lnTo>
                  <a:lnTo>
                    <a:pt x="200012" y="687539"/>
                  </a:lnTo>
                  <a:lnTo>
                    <a:pt x="369430" y="687539"/>
                  </a:lnTo>
                  <a:lnTo>
                    <a:pt x="375031" y="681939"/>
                  </a:lnTo>
                  <a:lnTo>
                    <a:pt x="375031" y="668147"/>
                  </a:lnTo>
                  <a:lnTo>
                    <a:pt x="369430" y="662546"/>
                  </a:lnTo>
                  <a:lnTo>
                    <a:pt x="200012" y="662546"/>
                  </a:lnTo>
                  <a:lnTo>
                    <a:pt x="200012" y="637552"/>
                  </a:lnTo>
                  <a:lnTo>
                    <a:pt x="200012" y="625043"/>
                  </a:lnTo>
                  <a:lnTo>
                    <a:pt x="294424" y="625043"/>
                  </a:lnTo>
                  <a:lnTo>
                    <a:pt x="300024" y="619442"/>
                  </a:lnTo>
                  <a:lnTo>
                    <a:pt x="300024" y="600036"/>
                  </a:lnTo>
                  <a:lnTo>
                    <a:pt x="300024" y="575030"/>
                  </a:lnTo>
                  <a:lnTo>
                    <a:pt x="300024" y="555637"/>
                  </a:lnTo>
                  <a:lnTo>
                    <a:pt x="294424" y="550037"/>
                  </a:lnTo>
                  <a:lnTo>
                    <a:pt x="275018" y="550037"/>
                  </a:lnTo>
                  <a:lnTo>
                    <a:pt x="275018" y="575030"/>
                  </a:lnTo>
                  <a:lnTo>
                    <a:pt x="275018" y="600036"/>
                  </a:lnTo>
                  <a:lnTo>
                    <a:pt x="200012" y="600036"/>
                  </a:lnTo>
                  <a:lnTo>
                    <a:pt x="200012" y="575030"/>
                  </a:lnTo>
                  <a:lnTo>
                    <a:pt x="275018" y="575030"/>
                  </a:lnTo>
                  <a:lnTo>
                    <a:pt x="275018" y="550037"/>
                  </a:lnTo>
                  <a:lnTo>
                    <a:pt x="200012" y="550037"/>
                  </a:lnTo>
                  <a:lnTo>
                    <a:pt x="200012" y="525030"/>
                  </a:lnTo>
                  <a:lnTo>
                    <a:pt x="351675" y="525030"/>
                  </a:lnTo>
                  <a:lnTo>
                    <a:pt x="357276" y="519430"/>
                  </a:lnTo>
                  <a:lnTo>
                    <a:pt x="357276" y="505637"/>
                  </a:lnTo>
                  <a:lnTo>
                    <a:pt x="351675" y="500037"/>
                  </a:lnTo>
                  <a:lnTo>
                    <a:pt x="200012" y="500037"/>
                  </a:lnTo>
                  <a:lnTo>
                    <a:pt x="200012" y="393128"/>
                  </a:lnTo>
                  <a:lnTo>
                    <a:pt x="194411" y="387527"/>
                  </a:lnTo>
                  <a:lnTo>
                    <a:pt x="180619" y="387527"/>
                  </a:lnTo>
                  <a:lnTo>
                    <a:pt x="175006" y="393128"/>
                  </a:lnTo>
                  <a:lnTo>
                    <a:pt x="175006" y="637552"/>
                  </a:lnTo>
                  <a:lnTo>
                    <a:pt x="68757" y="637552"/>
                  </a:lnTo>
                  <a:lnTo>
                    <a:pt x="51727" y="634111"/>
                  </a:lnTo>
                  <a:lnTo>
                    <a:pt x="37820" y="624725"/>
                  </a:lnTo>
                  <a:lnTo>
                    <a:pt x="28448" y="610819"/>
                  </a:lnTo>
                  <a:lnTo>
                    <a:pt x="25006" y="593788"/>
                  </a:lnTo>
                  <a:lnTo>
                    <a:pt x="25006" y="531291"/>
                  </a:lnTo>
                  <a:lnTo>
                    <a:pt x="28448" y="514261"/>
                  </a:lnTo>
                  <a:lnTo>
                    <a:pt x="37820" y="500341"/>
                  </a:lnTo>
                  <a:lnTo>
                    <a:pt x="51727" y="490969"/>
                  </a:lnTo>
                  <a:lnTo>
                    <a:pt x="95504" y="482104"/>
                  </a:lnTo>
                  <a:lnTo>
                    <a:pt x="117348" y="467372"/>
                  </a:lnTo>
                  <a:lnTo>
                    <a:pt x="132092" y="445528"/>
                  </a:lnTo>
                  <a:lnTo>
                    <a:pt x="137515" y="418782"/>
                  </a:lnTo>
                  <a:lnTo>
                    <a:pt x="137515" y="386397"/>
                  </a:lnTo>
                  <a:lnTo>
                    <a:pt x="162471" y="377418"/>
                  </a:lnTo>
                  <a:lnTo>
                    <a:pt x="180276" y="362534"/>
                  </a:lnTo>
                  <a:lnTo>
                    <a:pt x="182257" y="360870"/>
                  </a:lnTo>
                  <a:lnTo>
                    <a:pt x="195287" y="338632"/>
                  </a:lnTo>
                  <a:lnTo>
                    <a:pt x="200012" y="312521"/>
                  </a:lnTo>
                  <a:lnTo>
                    <a:pt x="214617" y="309575"/>
                  </a:lnTo>
                  <a:lnTo>
                    <a:pt x="226529" y="301536"/>
                  </a:lnTo>
                  <a:lnTo>
                    <a:pt x="234569" y="289623"/>
                  </a:lnTo>
                  <a:lnTo>
                    <a:pt x="234988" y="287515"/>
                  </a:lnTo>
                  <a:lnTo>
                    <a:pt x="237515" y="275018"/>
                  </a:lnTo>
                  <a:lnTo>
                    <a:pt x="234988" y="262521"/>
                  </a:lnTo>
                  <a:lnTo>
                    <a:pt x="234569" y="260426"/>
                  </a:lnTo>
                  <a:lnTo>
                    <a:pt x="226529" y="248500"/>
                  </a:lnTo>
                  <a:lnTo>
                    <a:pt x="214617" y="240461"/>
                  </a:lnTo>
                  <a:lnTo>
                    <a:pt x="212521" y="240042"/>
                  </a:lnTo>
                  <a:lnTo>
                    <a:pt x="212521" y="268109"/>
                  </a:lnTo>
                  <a:lnTo>
                    <a:pt x="212521" y="281927"/>
                  </a:lnTo>
                  <a:lnTo>
                    <a:pt x="206921" y="287515"/>
                  </a:lnTo>
                  <a:lnTo>
                    <a:pt x="175006" y="287515"/>
                  </a:lnTo>
                  <a:lnTo>
                    <a:pt x="175006" y="312521"/>
                  </a:lnTo>
                  <a:lnTo>
                    <a:pt x="171081" y="331990"/>
                  </a:lnTo>
                  <a:lnTo>
                    <a:pt x="160362" y="347878"/>
                  </a:lnTo>
                  <a:lnTo>
                    <a:pt x="144475" y="358597"/>
                  </a:lnTo>
                  <a:lnTo>
                    <a:pt x="125018" y="362534"/>
                  </a:lnTo>
                  <a:lnTo>
                    <a:pt x="105549" y="358597"/>
                  </a:lnTo>
                  <a:lnTo>
                    <a:pt x="89649" y="347878"/>
                  </a:lnTo>
                  <a:lnTo>
                    <a:pt x="78930" y="331990"/>
                  </a:lnTo>
                  <a:lnTo>
                    <a:pt x="75006" y="312521"/>
                  </a:lnTo>
                  <a:lnTo>
                    <a:pt x="175006" y="312521"/>
                  </a:lnTo>
                  <a:lnTo>
                    <a:pt x="175006" y="287515"/>
                  </a:lnTo>
                  <a:lnTo>
                    <a:pt x="43103" y="287515"/>
                  </a:lnTo>
                  <a:lnTo>
                    <a:pt x="37503" y="281927"/>
                  </a:lnTo>
                  <a:lnTo>
                    <a:pt x="37503" y="268109"/>
                  </a:lnTo>
                  <a:lnTo>
                    <a:pt x="43103" y="262521"/>
                  </a:lnTo>
                  <a:lnTo>
                    <a:pt x="206921" y="262521"/>
                  </a:lnTo>
                  <a:lnTo>
                    <a:pt x="212521" y="268109"/>
                  </a:lnTo>
                  <a:lnTo>
                    <a:pt x="212521" y="240042"/>
                  </a:lnTo>
                  <a:lnTo>
                    <a:pt x="200012" y="237515"/>
                  </a:lnTo>
                  <a:lnTo>
                    <a:pt x="200012" y="225018"/>
                  </a:lnTo>
                  <a:lnTo>
                    <a:pt x="233121" y="187985"/>
                  </a:lnTo>
                  <a:lnTo>
                    <a:pt x="248894" y="142697"/>
                  </a:lnTo>
                  <a:lnTo>
                    <a:pt x="246545" y="94805"/>
                  </a:lnTo>
                  <a:lnTo>
                    <a:pt x="225247" y="49936"/>
                  </a:lnTo>
                  <a:lnTo>
                    <a:pt x="197472" y="25107"/>
                  </a:lnTo>
                  <a:lnTo>
                    <a:pt x="188214" y="16827"/>
                  </a:lnTo>
                  <a:lnTo>
                    <a:pt x="142938" y="1054"/>
                  </a:lnTo>
                  <a:lnTo>
                    <a:pt x="95046" y="3403"/>
                  </a:lnTo>
                  <a:lnTo>
                    <a:pt x="50165" y="24701"/>
                  </a:lnTo>
                  <a:lnTo>
                    <a:pt x="17068" y="61734"/>
                  </a:lnTo>
                  <a:lnTo>
                    <a:pt x="1282" y="107010"/>
                  </a:lnTo>
                  <a:lnTo>
                    <a:pt x="3632" y="154901"/>
                  </a:lnTo>
                  <a:lnTo>
                    <a:pt x="24930" y="199783"/>
                  </a:lnTo>
                  <a:lnTo>
                    <a:pt x="27152" y="202742"/>
                  </a:lnTo>
                  <a:lnTo>
                    <a:pt x="29502" y="205613"/>
                  </a:lnTo>
                  <a:lnTo>
                    <a:pt x="31965" y="208368"/>
                  </a:lnTo>
                  <a:lnTo>
                    <a:pt x="36499" y="213575"/>
                  </a:lnTo>
                  <a:lnTo>
                    <a:pt x="44399" y="214122"/>
                  </a:lnTo>
                  <a:lnTo>
                    <a:pt x="54813" y="205054"/>
                  </a:lnTo>
                  <a:lnTo>
                    <a:pt x="55359" y="197167"/>
                  </a:lnTo>
                  <a:lnTo>
                    <a:pt x="50660" y="191757"/>
                  </a:lnTo>
                  <a:lnTo>
                    <a:pt x="30454" y="157416"/>
                  </a:lnTo>
                  <a:lnTo>
                    <a:pt x="25285" y="119837"/>
                  </a:lnTo>
                  <a:lnTo>
                    <a:pt x="25222" y="119443"/>
                  </a:lnTo>
                  <a:lnTo>
                    <a:pt x="34620" y="82270"/>
                  </a:lnTo>
                  <a:lnTo>
                    <a:pt x="58381" y="50457"/>
                  </a:lnTo>
                  <a:lnTo>
                    <a:pt x="92621" y="30340"/>
                  </a:lnTo>
                  <a:lnTo>
                    <a:pt x="130594" y="25107"/>
                  </a:lnTo>
                  <a:lnTo>
                    <a:pt x="167767" y="34493"/>
                  </a:lnTo>
                  <a:lnTo>
                    <a:pt x="199580" y="58254"/>
                  </a:lnTo>
                  <a:lnTo>
                    <a:pt x="219697" y="92494"/>
                  </a:lnTo>
                  <a:lnTo>
                    <a:pt x="224929" y="130479"/>
                  </a:lnTo>
                  <a:lnTo>
                    <a:pt x="215544" y="167652"/>
                  </a:lnTo>
                  <a:lnTo>
                    <a:pt x="191782" y="199466"/>
                  </a:lnTo>
                  <a:lnTo>
                    <a:pt x="188112" y="202742"/>
                  </a:lnTo>
                  <a:lnTo>
                    <a:pt x="184378" y="205613"/>
                  </a:lnTo>
                  <a:lnTo>
                    <a:pt x="177114" y="210464"/>
                  </a:lnTo>
                  <a:lnTo>
                    <a:pt x="175171" y="214122"/>
                  </a:lnTo>
                  <a:lnTo>
                    <a:pt x="175044" y="237515"/>
                  </a:lnTo>
                  <a:lnTo>
                    <a:pt x="163614" y="237515"/>
                  </a:lnTo>
                  <a:lnTo>
                    <a:pt x="172339" y="132981"/>
                  </a:lnTo>
                  <a:lnTo>
                    <a:pt x="173443" y="119837"/>
                  </a:lnTo>
                  <a:lnTo>
                    <a:pt x="175006" y="101053"/>
                  </a:lnTo>
                  <a:lnTo>
                    <a:pt x="175501" y="94805"/>
                  </a:lnTo>
                  <a:lnTo>
                    <a:pt x="175552" y="94157"/>
                  </a:lnTo>
                  <a:lnTo>
                    <a:pt x="170421" y="88138"/>
                  </a:lnTo>
                  <a:lnTo>
                    <a:pt x="159918" y="87312"/>
                  </a:lnTo>
                  <a:lnTo>
                    <a:pt x="156337" y="88607"/>
                  </a:lnTo>
                  <a:lnTo>
                    <a:pt x="147205" y="97713"/>
                  </a:lnTo>
                  <a:lnTo>
                    <a:pt x="147205" y="132981"/>
                  </a:lnTo>
                  <a:lnTo>
                    <a:pt x="138506" y="237515"/>
                  </a:lnTo>
                  <a:lnTo>
                    <a:pt x="111506" y="237515"/>
                  </a:lnTo>
                  <a:lnTo>
                    <a:pt x="102806" y="132981"/>
                  </a:lnTo>
                  <a:lnTo>
                    <a:pt x="121056" y="151231"/>
                  </a:lnTo>
                  <a:lnTo>
                    <a:pt x="128968" y="151231"/>
                  </a:lnTo>
                  <a:lnTo>
                    <a:pt x="147205" y="132981"/>
                  </a:lnTo>
                  <a:lnTo>
                    <a:pt x="147205" y="97713"/>
                  </a:lnTo>
                  <a:lnTo>
                    <a:pt x="125018" y="119837"/>
                  </a:lnTo>
                  <a:lnTo>
                    <a:pt x="96342" y="91160"/>
                  </a:lnTo>
                  <a:lnTo>
                    <a:pt x="91478" y="86360"/>
                  </a:lnTo>
                  <a:lnTo>
                    <a:pt x="83527" y="86360"/>
                  </a:lnTo>
                  <a:lnTo>
                    <a:pt x="76111" y="93853"/>
                  </a:lnTo>
                  <a:lnTo>
                    <a:pt x="74803" y="97421"/>
                  </a:lnTo>
                  <a:lnTo>
                    <a:pt x="86423" y="237515"/>
                  </a:lnTo>
                  <a:lnTo>
                    <a:pt x="50012" y="237515"/>
                  </a:lnTo>
                  <a:lnTo>
                    <a:pt x="35407" y="240461"/>
                  </a:lnTo>
                  <a:lnTo>
                    <a:pt x="23495" y="248500"/>
                  </a:lnTo>
                  <a:lnTo>
                    <a:pt x="15455" y="260426"/>
                  </a:lnTo>
                  <a:lnTo>
                    <a:pt x="12509" y="275018"/>
                  </a:lnTo>
                  <a:lnTo>
                    <a:pt x="15455" y="289623"/>
                  </a:lnTo>
                  <a:lnTo>
                    <a:pt x="23495" y="301536"/>
                  </a:lnTo>
                  <a:lnTo>
                    <a:pt x="35407" y="309575"/>
                  </a:lnTo>
                  <a:lnTo>
                    <a:pt x="50012" y="312521"/>
                  </a:lnTo>
                  <a:lnTo>
                    <a:pt x="54737" y="338632"/>
                  </a:lnTo>
                  <a:lnTo>
                    <a:pt x="67767" y="360870"/>
                  </a:lnTo>
                  <a:lnTo>
                    <a:pt x="87553" y="377418"/>
                  </a:lnTo>
                  <a:lnTo>
                    <a:pt x="112509" y="386397"/>
                  </a:lnTo>
                  <a:lnTo>
                    <a:pt x="112509" y="418782"/>
                  </a:lnTo>
                  <a:lnTo>
                    <a:pt x="109067" y="435813"/>
                  </a:lnTo>
                  <a:lnTo>
                    <a:pt x="99695" y="449719"/>
                  </a:lnTo>
                  <a:lnTo>
                    <a:pt x="85788" y="459092"/>
                  </a:lnTo>
                  <a:lnTo>
                    <a:pt x="42011" y="467956"/>
                  </a:lnTo>
                  <a:lnTo>
                    <a:pt x="20167" y="482688"/>
                  </a:lnTo>
                  <a:lnTo>
                    <a:pt x="5435" y="504532"/>
                  </a:lnTo>
                  <a:lnTo>
                    <a:pt x="0" y="531291"/>
                  </a:lnTo>
                  <a:lnTo>
                    <a:pt x="0" y="593788"/>
                  </a:lnTo>
                  <a:lnTo>
                    <a:pt x="5435" y="620534"/>
                  </a:lnTo>
                  <a:lnTo>
                    <a:pt x="20167" y="642378"/>
                  </a:lnTo>
                  <a:lnTo>
                    <a:pt x="42011" y="657123"/>
                  </a:lnTo>
                  <a:lnTo>
                    <a:pt x="68757" y="662546"/>
                  </a:lnTo>
                  <a:lnTo>
                    <a:pt x="175006" y="662546"/>
                  </a:lnTo>
                  <a:lnTo>
                    <a:pt x="175006" y="687539"/>
                  </a:lnTo>
                  <a:lnTo>
                    <a:pt x="179946" y="711860"/>
                  </a:lnTo>
                  <a:lnTo>
                    <a:pt x="193344" y="731723"/>
                  </a:lnTo>
                  <a:lnTo>
                    <a:pt x="213194" y="745109"/>
                  </a:lnTo>
                  <a:lnTo>
                    <a:pt x="237515" y="750049"/>
                  </a:lnTo>
                  <a:lnTo>
                    <a:pt x="431939" y="750049"/>
                  </a:lnTo>
                  <a:lnTo>
                    <a:pt x="437527" y="744448"/>
                  </a:lnTo>
                  <a:lnTo>
                    <a:pt x="437527" y="730643"/>
                  </a:lnTo>
                  <a:close/>
                </a:path>
                <a:path w="550544" h="750570">
                  <a:moveTo>
                    <a:pt x="550037" y="137502"/>
                  </a:moveTo>
                  <a:lnTo>
                    <a:pt x="545096" y="113195"/>
                  </a:lnTo>
                  <a:lnTo>
                    <a:pt x="531710" y="93332"/>
                  </a:lnTo>
                  <a:lnTo>
                    <a:pt x="511848" y="79933"/>
                  </a:lnTo>
                  <a:lnTo>
                    <a:pt x="487527" y="75006"/>
                  </a:lnTo>
                  <a:lnTo>
                    <a:pt x="450024" y="75006"/>
                  </a:lnTo>
                  <a:lnTo>
                    <a:pt x="450024" y="37503"/>
                  </a:lnTo>
                  <a:lnTo>
                    <a:pt x="427126" y="2946"/>
                  </a:lnTo>
                  <a:lnTo>
                    <a:pt x="425030" y="2527"/>
                  </a:lnTo>
                  <a:lnTo>
                    <a:pt x="425030" y="30594"/>
                  </a:lnTo>
                  <a:lnTo>
                    <a:pt x="425030" y="75006"/>
                  </a:lnTo>
                  <a:lnTo>
                    <a:pt x="300024" y="75006"/>
                  </a:lnTo>
                  <a:lnTo>
                    <a:pt x="300024" y="30594"/>
                  </a:lnTo>
                  <a:lnTo>
                    <a:pt x="305625" y="25006"/>
                  </a:lnTo>
                  <a:lnTo>
                    <a:pt x="419430" y="25006"/>
                  </a:lnTo>
                  <a:lnTo>
                    <a:pt x="425030" y="30594"/>
                  </a:lnTo>
                  <a:lnTo>
                    <a:pt x="425030" y="2527"/>
                  </a:lnTo>
                  <a:lnTo>
                    <a:pt x="412534" y="0"/>
                  </a:lnTo>
                  <a:lnTo>
                    <a:pt x="312521" y="0"/>
                  </a:lnTo>
                  <a:lnTo>
                    <a:pt x="297929" y="2946"/>
                  </a:lnTo>
                  <a:lnTo>
                    <a:pt x="286004" y="10985"/>
                  </a:lnTo>
                  <a:lnTo>
                    <a:pt x="277964" y="22898"/>
                  </a:lnTo>
                  <a:lnTo>
                    <a:pt x="275018" y="37503"/>
                  </a:lnTo>
                  <a:lnTo>
                    <a:pt x="275018" y="94411"/>
                  </a:lnTo>
                  <a:lnTo>
                    <a:pt x="280619" y="100012"/>
                  </a:lnTo>
                  <a:lnTo>
                    <a:pt x="487527" y="100012"/>
                  </a:lnTo>
                  <a:lnTo>
                    <a:pt x="498970" y="101841"/>
                  </a:lnTo>
                  <a:lnTo>
                    <a:pt x="509092" y="106934"/>
                  </a:lnTo>
                  <a:lnTo>
                    <a:pt x="517232" y="114808"/>
                  </a:lnTo>
                  <a:lnTo>
                    <a:pt x="522732" y="125006"/>
                  </a:lnTo>
                  <a:lnTo>
                    <a:pt x="480631" y="125006"/>
                  </a:lnTo>
                  <a:lnTo>
                    <a:pt x="475030" y="130606"/>
                  </a:lnTo>
                  <a:lnTo>
                    <a:pt x="475030" y="144424"/>
                  </a:lnTo>
                  <a:lnTo>
                    <a:pt x="480631" y="150012"/>
                  </a:lnTo>
                  <a:lnTo>
                    <a:pt x="525043" y="150012"/>
                  </a:lnTo>
                  <a:lnTo>
                    <a:pt x="525043" y="175018"/>
                  </a:lnTo>
                  <a:lnTo>
                    <a:pt x="261493" y="175018"/>
                  </a:lnTo>
                  <a:lnTo>
                    <a:pt x="255892" y="180606"/>
                  </a:lnTo>
                  <a:lnTo>
                    <a:pt x="255892" y="194411"/>
                  </a:lnTo>
                  <a:lnTo>
                    <a:pt x="261493" y="200025"/>
                  </a:lnTo>
                  <a:lnTo>
                    <a:pt x="525043" y="200025"/>
                  </a:lnTo>
                  <a:lnTo>
                    <a:pt x="525043" y="346176"/>
                  </a:lnTo>
                  <a:lnTo>
                    <a:pt x="530631" y="351777"/>
                  </a:lnTo>
                  <a:lnTo>
                    <a:pt x="544449" y="351777"/>
                  </a:lnTo>
                  <a:lnTo>
                    <a:pt x="550037" y="346176"/>
                  </a:lnTo>
                  <a:lnTo>
                    <a:pt x="550037" y="137502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199179" y="7028787"/>
              <a:ext cx="178434" cy="22501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3150901" y="7016298"/>
              <a:ext cx="275590" cy="238125"/>
            </a:xfrm>
            <a:custGeom>
              <a:avLst/>
              <a:gdLst/>
              <a:ahLst/>
              <a:cxnLst/>
              <a:rect l="l" t="t" r="r" b="b"/>
              <a:pathLst>
                <a:path w="275590" h="238125">
                  <a:moveTo>
                    <a:pt x="24993" y="218109"/>
                  </a:moveTo>
                  <a:lnTo>
                    <a:pt x="19392" y="212509"/>
                  </a:lnTo>
                  <a:lnTo>
                    <a:pt x="12496" y="212509"/>
                  </a:lnTo>
                  <a:lnTo>
                    <a:pt x="5600" y="212509"/>
                  </a:lnTo>
                  <a:lnTo>
                    <a:pt x="0" y="218109"/>
                  </a:lnTo>
                  <a:lnTo>
                    <a:pt x="0" y="231914"/>
                  </a:lnTo>
                  <a:lnTo>
                    <a:pt x="5600" y="237515"/>
                  </a:lnTo>
                  <a:lnTo>
                    <a:pt x="19392" y="237515"/>
                  </a:lnTo>
                  <a:lnTo>
                    <a:pt x="24993" y="231914"/>
                  </a:lnTo>
                  <a:lnTo>
                    <a:pt x="24993" y="218109"/>
                  </a:lnTo>
                  <a:close/>
                </a:path>
                <a:path w="275590" h="238125">
                  <a:moveTo>
                    <a:pt x="24993" y="5600"/>
                  </a:moveTo>
                  <a:lnTo>
                    <a:pt x="19392" y="0"/>
                  </a:lnTo>
                  <a:lnTo>
                    <a:pt x="12496" y="0"/>
                  </a:lnTo>
                  <a:lnTo>
                    <a:pt x="5600" y="0"/>
                  </a:lnTo>
                  <a:lnTo>
                    <a:pt x="0" y="5600"/>
                  </a:lnTo>
                  <a:lnTo>
                    <a:pt x="0" y="19405"/>
                  </a:lnTo>
                  <a:lnTo>
                    <a:pt x="5600" y="25006"/>
                  </a:lnTo>
                  <a:lnTo>
                    <a:pt x="19392" y="25006"/>
                  </a:lnTo>
                  <a:lnTo>
                    <a:pt x="24993" y="19405"/>
                  </a:lnTo>
                  <a:lnTo>
                    <a:pt x="24993" y="5600"/>
                  </a:lnTo>
                  <a:close/>
                </a:path>
                <a:path w="275590" h="238125">
                  <a:moveTo>
                    <a:pt x="275018" y="5600"/>
                  </a:moveTo>
                  <a:lnTo>
                    <a:pt x="269417" y="0"/>
                  </a:lnTo>
                  <a:lnTo>
                    <a:pt x="262509" y="0"/>
                  </a:lnTo>
                  <a:lnTo>
                    <a:pt x="255612" y="0"/>
                  </a:lnTo>
                  <a:lnTo>
                    <a:pt x="250012" y="5600"/>
                  </a:lnTo>
                  <a:lnTo>
                    <a:pt x="250012" y="19405"/>
                  </a:lnTo>
                  <a:lnTo>
                    <a:pt x="255612" y="25006"/>
                  </a:lnTo>
                  <a:lnTo>
                    <a:pt x="269417" y="25006"/>
                  </a:lnTo>
                  <a:lnTo>
                    <a:pt x="275018" y="19405"/>
                  </a:lnTo>
                  <a:lnTo>
                    <a:pt x="275018" y="560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44677" y="7253802"/>
              <a:ext cx="87494" cy="20001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3301154" y="7167504"/>
              <a:ext cx="373380" cy="374015"/>
            </a:xfrm>
            <a:custGeom>
              <a:avLst/>
              <a:gdLst/>
              <a:ahLst/>
              <a:cxnLst/>
              <a:rect l="l" t="t" r="r" b="b"/>
              <a:pathLst>
                <a:path w="373380" h="374015">
                  <a:moveTo>
                    <a:pt x="175907" y="68097"/>
                  </a:moveTo>
                  <a:lnTo>
                    <a:pt x="173139" y="54546"/>
                  </a:lnTo>
                  <a:lnTo>
                    <a:pt x="166535" y="50190"/>
                  </a:lnTo>
                  <a:lnTo>
                    <a:pt x="159753" y="51562"/>
                  </a:lnTo>
                  <a:lnTo>
                    <a:pt x="118567" y="67106"/>
                  </a:lnTo>
                  <a:lnTo>
                    <a:pt x="85471" y="93764"/>
                  </a:lnTo>
                  <a:lnTo>
                    <a:pt x="62242" y="128866"/>
                  </a:lnTo>
                  <a:lnTo>
                    <a:pt x="50634" y="169748"/>
                  </a:lnTo>
                  <a:lnTo>
                    <a:pt x="52438" y="213741"/>
                  </a:lnTo>
                  <a:lnTo>
                    <a:pt x="66255" y="251764"/>
                  </a:lnTo>
                  <a:lnTo>
                    <a:pt x="89954" y="283540"/>
                  </a:lnTo>
                  <a:lnTo>
                    <a:pt x="121729" y="307251"/>
                  </a:lnTo>
                  <a:lnTo>
                    <a:pt x="159753" y="321056"/>
                  </a:lnTo>
                  <a:lnTo>
                    <a:pt x="169176" y="321348"/>
                  </a:lnTo>
                  <a:lnTo>
                    <a:pt x="174790" y="315785"/>
                  </a:lnTo>
                  <a:lnTo>
                    <a:pt x="174879" y="302895"/>
                  </a:lnTo>
                  <a:lnTo>
                    <a:pt x="170649" y="297713"/>
                  </a:lnTo>
                  <a:lnTo>
                    <a:pt x="164757" y="296545"/>
                  </a:lnTo>
                  <a:lnTo>
                    <a:pt x="123621" y="279120"/>
                  </a:lnTo>
                  <a:lnTo>
                    <a:pt x="93408" y="248348"/>
                  </a:lnTo>
                  <a:lnTo>
                    <a:pt x="76936" y="208483"/>
                  </a:lnTo>
                  <a:lnTo>
                    <a:pt x="77038" y="163804"/>
                  </a:lnTo>
                  <a:lnTo>
                    <a:pt x="107721" y="106756"/>
                  </a:lnTo>
                  <a:lnTo>
                    <a:pt x="164757" y="76085"/>
                  </a:lnTo>
                  <a:lnTo>
                    <a:pt x="171526" y="74701"/>
                  </a:lnTo>
                  <a:lnTo>
                    <a:pt x="175907" y="68097"/>
                  </a:lnTo>
                  <a:close/>
                </a:path>
                <a:path w="373380" h="374015">
                  <a:moveTo>
                    <a:pt x="324777" y="185737"/>
                  </a:moveTo>
                  <a:lnTo>
                    <a:pt x="314858" y="136791"/>
                  </a:lnTo>
                  <a:lnTo>
                    <a:pt x="291503" y="96139"/>
                  </a:lnTo>
                  <a:lnTo>
                    <a:pt x="257136" y="66713"/>
                  </a:lnTo>
                  <a:lnTo>
                    <a:pt x="214198" y="51460"/>
                  </a:lnTo>
                  <a:lnTo>
                    <a:pt x="207391" y="50266"/>
                  </a:lnTo>
                  <a:lnTo>
                    <a:pt x="200901" y="54800"/>
                  </a:lnTo>
                  <a:lnTo>
                    <a:pt x="198501" y="68402"/>
                  </a:lnTo>
                  <a:lnTo>
                    <a:pt x="203034" y="74891"/>
                  </a:lnTo>
                  <a:lnTo>
                    <a:pt x="210375" y="76161"/>
                  </a:lnTo>
                  <a:lnTo>
                    <a:pt x="245071" y="88658"/>
                  </a:lnTo>
                  <a:lnTo>
                    <a:pt x="272846" y="112890"/>
                  </a:lnTo>
                  <a:lnTo>
                    <a:pt x="291744" y="146431"/>
                  </a:lnTo>
                  <a:lnTo>
                    <a:pt x="299796" y="186880"/>
                  </a:lnTo>
                  <a:lnTo>
                    <a:pt x="293471" y="225272"/>
                  </a:lnTo>
                  <a:lnTo>
                    <a:pt x="274853" y="258178"/>
                  </a:lnTo>
                  <a:lnTo>
                    <a:pt x="246214" y="282854"/>
                  </a:lnTo>
                  <a:lnTo>
                    <a:pt x="209791" y="296545"/>
                  </a:lnTo>
                  <a:lnTo>
                    <a:pt x="203009" y="297840"/>
                  </a:lnTo>
                  <a:lnTo>
                    <a:pt x="198564" y="304393"/>
                  </a:lnTo>
                  <a:lnTo>
                    <a:pt x="201002" y="317106"/>
                  </a:lnTo>
                  <a:lnTo>
                    <a:pt x="206222" y="321373"/>
                  </a:lnTo>
                  <a:lnTo>
                    <a:pt x="212267" y="321322"/>
                  </a:lnTo>
                  <a:lnTo>
                    <a:pt x="214769" y="321068"/>
                  </a:lnTo>
                  <a:lnTo>
                    <a:pt x="259461" y="304038"/>
                  </a:lnTo>
                  <a:lnTo>
                    <a:pt x="294538" y="273532"/>
                  </a:lnTo>
                  <a:lnTo>
                    <a:pt x="317233" y="232968"/>
                  </a:lnTo>
                  <a:lnTo>
                    <a:pt x="324777" y="185737"/>
                  </a:lnTo>
                  <a:close/>
                </a:path>
                <a:path w="373380" h="374015">
                  <a:moveTo>
                    <a:pt x="373265" y="163068"/>
                  </a:moveTo>
                  <a:lnTo>
                    <a:pt x="361264" y="116801"/>
                  </a:lnTo>
                  <a:lnTo>
                    <a:pt x="337273" y="74142"/>
                  </a:lnTo>
                  <a:lnTo>
                    <a:pt x="333121" y="68630"/>
                  </a:lnTo>
                  <a:lnTo>
                    <a:pt x="325297" y="67513"/>
                  </a:lnTo>
                  <a:lnTo>
                    <a:pt x="314261" y="75793"/>
                  </a:lnTo>
                  <a:lnTo>
                    <a:pt x="313143" y="83616"/>
                  </a:lnTo>
                  <a:lnTo>
                    <a:pt x="317271" y="89154"/>
                  </a:lnTo>
                  <a:lnTo>
                    <a:pt x="331266" y="111201"/>
                  </a:lnTo>
                  <a:lnTo>
                    <a:pt x="341464" y="135077"/>
                  </a:lnTo>
                  <a:lnTo>
                    <a:pt x="347687" y="160274"/>
                  </a:lnTo>
                  <a:lnTo>
                    <a:pt x="349770" y="186309"/>
                  </a:lnTo>
                  <a:lnTo>
                    <a:pt x="343966" y="229514"/>
                  </a:lnTo>
                  <a:lnTo>
                    <a:pt x="327583" y="268338"/>
                  </a:lnTo>
                  <a:lnTo>
                    <a:pt x="302171" y="301231"/>
                  </a:lnTo>
                  <a:lnTo>
                    <a:pt x="269290" y="326631"/>
                  </a:lnTo>
                  <a:lnTo>
                    <a:pt x="230466" y="343027"/>
                  </a:lnTo>
                  <a:lnTo>
                    <a:pt x="187261" y="348830"/>
                  </a:lnTo>
                  <a:lnTo>
                    <a:pt x="144068" y="343027"/>
                  </a:lnTo>
                  <a:lnTo>
                    <a:pt x="105244" y="326631"/>
                  </a:lnTo>
                  <a:lnTo>
                    <a:pt x="72351" y="301231"/>
                  </a:lnTo>
                  <a:lnTo>
                    <a:pt x="46939" y="268338"/>
                  </a:lnTo>
                  <a:lnTo>
                    <a:pt x="30568" y="229514"/>
                  </a:lnTo>
                  <a:lnTo>
                    <a:pt x="24765" y="186309"/>
                  </a:lnTo>
                  <a:lnTo>
                    <a:pt x="30568" y="143103"/>
                  </a:lnTo>
                  <a:lnTo>
                    <a:pt x="46939" y="104292"/>
                  </a:lnTo>
                  <a:lnTo>
                    <a:pt x="72351" y="71399"/>
                  </a:lnTo>
                  <a:lnTo>
                    <a:pt x="105244" y="45986"/>
                  </a:lnTo>
                  <a:lnTo>
                    <a:pt x="144068" y="29603"/>
                  </a:lnTo>
                  <a:lnTo>
                    <a:pt x="187261" y="23799"/>
                  </a:lnTo>
                  <a:lnTo>
                    <a:pt x="213309" y="25882"/>
                  </a:lnTo>
                  <a:lnTo>
                    <a:pt x="238506" y="32105"/>
                  </a:lnTo>
                  <a:lnTo>
                    <a:pt x="262382" y="42303"/>
                  </a:lnTo>
                  <a:lnTo>
                    <a:pt x="284441" y="56299"/>
                  </a:lnTo>
                  <a:lnTo>
                    <a:pt x="289953" y="60439"/>
                  </a:lnTo>
                  <a:lnTo>
                    <a:pt x="297802" y="59321"/>
                  </a:lnTo>
                  <a:lnTo>
                    <a:pt x="255409" y="11734"/>
                  </a:lnTo>
                  <a:lnTo>
                    <a:pt x="208102" y="0"/>
                  </a:lnTo>
                  <a:lnTo>
                    <a:pt x="160032" y="723"/>
                  </a:lnTo>
                  <a:lnTo>
                    <a:pt x="113703" y="13576"/>
                  </a:lnTo>
                  <a:lnTo>
                    <a:pt x="71628" y="38163"/>
                  </a:lnTo>
                  <a:lnTo>
                    <a:pt x="36309" y="74142"/>
                  </a:lnTo>
                  <a:lnTo>
                    <a:pt x="11734" y="118173"/>
                  </a:lnTo>
                  <a:lnTo>
                    <a:pt x="0" y="165468"/>
                  </a:lnTo>
                  <a:lnTo>
                    <a:pt x="723" y="213537"/>
                  </a:lnTo>
                  <a:lnTo>
                    <a:pt x="13563" y="259867"/>
                  </a:lnTo>
                  <a:lnTo>
                    <a:pt x="38163" y="301955"/>
                  </a:lnTo>
                  <a:lnTo>
                    <a:pt x="74142" y="337273"/>
                  </a:lnTo>
                  <a:lnTo>
                    <a:pt x="118173" y="361848"/>
                  </a:lnTo>
                  <a:lnTo>
                    <a:pt x="165481" y="373583"/>
                  </a:lnTo>
                  <a:lnTo>
                    <a:pt x="213550" y="372846"/>
                  </a:lnTo>
                  <a:lnTo>
                    <a:pt x="259880" y="360006"/>
                  </a:lnTo>
                  <a:lnTo>
                    <a:pt x="301955" y="335419"/>
                  </a:lnTo>
                  <a:lnTo>
                    <a:pt x="337273" y="299440"/>
                  </a:lnTo>
                  <a:lnTo>
                    <a:pt x="361264" y="256768"/>
                  </a:lnTo>
                  <a:lnTo>
                    <a:pt x="373265" y="210515"/>
                  </a:lnTo>
                  <a:lnTo>
                    <a:pt x="373265" y="163068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2532002" y="8414050"/>
            <a:ext cx="1567180" cy="1567180"/>
            <a:chOff x="12532002" y="8414050"/>
            <a:chExt cx="1567180" cy="1567180"/>
          </a:xfrm>
        </p:grpSpPr>
        <p:sp>
          <p:nvSpPr>
            <p:cNvPr id="38" name="object 38"/>
            <p:cNvSpPr/>
            <p:nvPr/>
          </p:nvSpPr>
          <p:spPr>
            <a:xfrm>
              <a:off x="12532002" y="8414050"/>
              <a:ext cx="1567180" cy="1567180"/>
            </a:xfrm>
            <a:custGeom>
              <a:avLst/>
              <a:gdLst/>
              <a:ahLst/>
              <a:cxnLst/>
              <a:rect l="l" t="t" r="r" b="b"/>
              <a:pathLst>
                <a:path w="1567180" h="1567179">
                  <a:moveTo>
                    <a:pt x="783442" y="0"/>
                  </a:moveTo>
                  <a:lnTo>
                    <a:pt x="735717" y="1429"/>
                  </a:lnTo>
                  <a:lnTo>
                    <a:pt x="688749" y="5664"/>
                  </a:lnTo>
                  <a:lnTo>
                    <a:pt x="642618" y="12622"/>
                  </a:lnTo>
                  <a:lnTo>
                    <a:pt x="597408" y="22221"/>
                  </a:lnTo>
                  <a:lnTo>
                    <a:pt x="553200" y="34379"/>
                  </a:lnTo>
                  <a:lnTo>
                    <a:pt x="510075" y="49014"/>
                  </a:lnTo>
                  <a:lnTo>
                    <a:pt x="468117" y="66045"/>
                  </a:lnTo>
                  <a:lnTo>
                    <a:pt x="427406" y="85388"/>
                  </a:lnTo>
                  <a:lnTo>
                    <a:pt x="388026" y="106963"/>
                  </a:lnTo>
                  <a:lnTo>
                    <a:pt x="350057" y="130688"/>
                  </a:lnTo>
                  <a:lnTo>
                    <a:pt x="313582" y="156480"/>
                  </a:lnTo>
                  <a:lnTo>
                    <a:pt x="278682" y="184257"/>
                  </a:lnTo>
                  <a:lnTo>
                    <a:pt x="245440" y="213938"/>
                  </a:lnTo>
                  <a:lnTo>
                    <a:pt x="213938" y="245440"/>
                  </a:lnTo>
                  <a:lnTo>
                    <a:pt x="184257" y="278682"/>
                  </a:lnTo>
                  <a:lnTo>
                    <a:pt x="156480" y="313582"/>
                  </a:lnTo>
                  <a:lnTo>
                    <a:pt x="130688" y="350057"/>
                  </a:lnTo>
                  <a:lnTo>
                    <a:pt x="106963" y="388026"/>
                  </a:lnTo>
                  <a:lnTo>
                    <a:pt x="85388" y="427406"/>
                  </a:lnTo>
                  <a:lnTo>
                    <a:pt x="66045" y="468117"/>
                  </a:lnTo>
                  <a:lnTo>
                    <a:pt x="49014" y="510075"/>
                  </a:lnTo>
                  <a:lnTo>
                    <a:pt x="34379" y="553200"/>
                  </a:lnTo>
                  <a:lnTo>
                    <a:pt x="22221" y="597408"/>
                  </a:lnTo>
                  <a:lnTo>
                    <a:pt x="12622" y="642618"/>
                  </a:lnTo>
                  <a:lnTo>
                    <a:pt x="5664" y="688749"/>
                  </a:lnTo>
                  <a:lnTo>
                    <a:pt x="1429" y="735717"/>
                  </a:lnTo>
                  <a:lnTo>
                    <a:pt x="0" y="783442"/>
                  </a:lnTo>
                  <a:lnTo>
                    <a:pt x="1429" y="831166"/>
                  </a:lnTo>
                  <a:lnTo>
                    <a:pt x="5664" y="878135"/>
                  </a:lnTo>
                  <a:lnTo>
                    <a:pt x="12622" y="924265"/>
                  </a:lnTo>
                  <a:lnTo>
                    <a:pt x="22221" y="969475"/>
                  </a:lnTo>
                  <a:lnTo>
                    <a:pt x="34379" y="1013684"/>
                  </a:lnTo>
                  <a:lnTo>
                    <a:pt x="49014" y="1056808"/>
                  </a:lnTo>
                  <a:lnTo>
                    <a:pt x="66045" y="1098766"/>
                  </a:lnTo>
                  <a:lnTo>
                    <a:pt x="85388" y="1139477"/>
                  </a:lnTo>
                  <a:lnTo>
                    <a:pt x="106963" y="1178858"/>
                  </a:lnTo>
                  <a:lnTo>
                    <a:pt x="130688" y="1216826"/>
                  </a:lnTo>
                  <a:lnTo>
                    <a:pt x="156480" y="1253302"/>
                  </a:lnTo>
                  <a:lnTo>
                    <a:pt x="184257" y="1288201"/>
                  </a:lnTo>
                  <a:lnTo>
                    <a:pt x="213938" y="1321443"/>
                  </a:lnTo>
                  <a:lnTo>
                    <a:pt x="245440" y="1352945"/>
                  </a:lnTo>
                  <a:lnTo>
                    <a:pt x="278682" y="1382626"/>
                  </a:lnTo>
                  <a:lnTo>
                    <a:pt x="313582" y="1410404"/>
                  </a:lnTo>
                  <a:lnTo>
                    <a:pt x="350057" y="1436195"/>
                  </a:lnTo>
                  <a:lnTo>
                    <a:pt x="388026" y="1459920"/>
                  </a:lnTo>
                  <a:lnTo>
                    <a:pt x="427406" y="1481495"/>
                  </a:lnTo>
                  <a:lnTo>
                    <a:pt x="468117" y="1500839"/>
                  </a:lnTo>
                  <a:lnTo>
                    <a:pt x="510075" y="1517869"/>
                  </a:lnTo>
                  <a:lnTo>
                    <a:pt x="553200" y="1532504"/>
                  </a:lnTo>
                  <a:lnTo>
                    <a:pt x="597408" y="1544662"/>
                  </a:lnTo>
                  <a:lnTo>
                    <a:pt x="642618" y="1554261"/>
                  </a:lnTo>
                  <a:lnTo>
                    <a:pt x="688749" y="1561219"/>
                  </a:lnTo>
                  <a:lnTo>
                    <a:pt x="735717" y="1565454"/>
                  </a:lnTo>
                  <a:lnTo>
                    <a:pt x="783442" y="1566884"/>
                  </a:lnTo>
                  <a:lnTo>
                    <a:pt x="831167" y="1565454"/>
                  </a:lnTo>
                  <a:lnTo>
                    <a:pt x="878137" y="1561219"/>
                  </a:lnTo>
                  <a:lnTo>
                    <a:pt x="924268" y="1554261"/>
                  </a:lnTo>
                  <a:lnTo>
                    <a:pt x="969479" y="1544662"/>
                  </a:lnTo>
                  <a:lnTo>
                    <a:pt x="1013687" y="1532504"/>
                  </a:lnTo>
                  <a:lnTo>
                    <a:pt x="1056812" y="1517869"/>
                  </a:lnTo>
                  <a:lnTo>
                    <a:pt x="1098771" y="1500839"/>
                  </a:lnTo>
                  <a:lnTo>
                    <a:pt x="1139481" y="1481495"/>
                  </a:lnTo>
                  <a:lnTo>
                    <a:pt x="1178862" y="1459920"/>
                  </a:lnTo>
                  <a:lnTo>
                    <a:pt x="1216831" y="1436195"/>
                  </a:lnTo>
                  <a:lnTo>
                    <a:pt x="1253306" y="1410404"/>
                  </a:lnTo>
                  <a:lnTo>
                    <a:pt x="1288206" y="1382626"/>
                  </a:lnTo>
                  <a:lnTo>
                    <a:pt x="1321447" y="1352945"/>
                  </a:lnTo>
                  <a:lnTo>
                    <a:pt x="1352949" y="1321443"/>
                  </a:lnTo>
                  <a:lnTo>
                    <a:pt x="1382630" y="1288201"/>
                  </a:lnTo>
                  <a:lnTo>
                    <a:pt x="1410407" y="1253302"/>
                  </a:lnTo>
                  <a:lnTo>
                    <a:pt x="1436198" y="1216826"/>
                  </a:lnTo>
                  <a:lnTo>
                    <a:pt x="1459922" y="1178858"/>
                  </a:lnTo>
                  <a:lnTo>
                    <a:pt x="1481497" y="1139477"/>
                  </a:lnTo>
                  <a:lnTo>
                    <a:pt x="1500840" y="1098766"/>
                  </a:lnTo>
                  <a:lnTo>
                    <a:pt x="1517870" y="1056808"/>
                  </a:lnTo>
                  <a:lnTo>
                    <a:pt x="1532505" y="1013684"/>
                  </a:lnTo>
                  <a:lnTo>
                    <a:pt x="1544663" y="969475"/>
                  </a:lnTo>
                  <a:lnTo>
                    <a:pt x="1554262" y="924265"/>
                  </a:lnTo>
                  <a:lnTo>
                    <a:pt x="1561219" y="878135"/>
                  </a:lnTo>
                  <a:lnTo>
                    <a:pt x="1565454" y="831166"/>
                  </a:lnTo>
                  <a:lnTo>
                    <a:pt x="1566884" y="783442"/>
                  </a:lnTo>
                  <a:lnTo>
                    <a:pt x="1565454" y="735717"/>
                  </a:lnTo>
                  <a:lnTo>
                    <a:pt x="1561219" y="688749"/>
                  </a:lnTo>
                  <a:lnTo>
                    <a:pt x="1554262" y="642618"/>
                  </a:lnTo>
                  <a:lnTo>
                    <a:pt x="1544663" y="597408"/>
                  </a:lnTo>
                  <a:lnTo>
                    <a:pt x="1532505" y="553200"/>
                  </a:lnTo>
                  <a:lnTo>
                    <a:pt x="1517870" y="510075"/>
                  </a:lnTo>
                  <a:lnTo>
                    <a:pt x="1500840" y="468117"/>
                  </a:lnTo>
                  <a:lnTo>
                    <a:pt x="1481497" y="427406"/>
                  </a:lnTo>
                  <a:lnTo>
                    <a:pt x="1459922" y="388026"/>
                  </a:lnTo>
                  <a:lnTo>
                    <a:pt x="1436198" y="350057"/>
                  </a:lnTo>
                  <a:lnTo>
                    <a:pt x="1410407" y="313582"/>
                  </a:lnTo>
                  <a:lnTo>
                    <a:pt x="1382630" y="278682"/>
                  </a:lnTo>
                  <a:lnTo>
                    <a:pt x="1352949" y="245440"/>
                  </a:lnTo>
                  <a:lnTo>
                    <a:pt x="1321447" y="213938"/>
                  </a:lnTo>
                  <a:lnTo>
                    <a:pt x="1288206" y="184257"/>
                  </a:lnTo>
                  <a:lnTo>
                    <a:pt x="1253306" y="156480"/>
                  </a:lnTo>
                  <a:lnTo>
                    <a:pt x="1216831" y="130688"/>
                  </a:lnTo>
                  <a:lnTo>
                    <a:pt x="1178862" y="106963"/>
                  </a:lnTo>
                  <a:lnTo>
                    <a:pt x="1139481" y="85388"/>
                  </a:lnTo>
                  <a:lnTo>
                    <a:pt x="1098771" y="66045"/>
                  </a:lnTo>
                  <a:lnTo>
                    <a:pt x="1056812" y="49014"/>
                  </a:lnTo>
                  <a:lnTo>
                    <a:pt x="1013687" y="34379"/>
                  </a:lnTo>
                  <a:lnTo>
                    <a:pt x="969479" y="22221"/>
                  </a:lnTo>
                  <a:lnTo>
                    <a:pt x="924268" y="12622"/>
                  </a:lnTo>
                  <a:lnTo>
                    <a:pt x="878137" y="5664"/>
                  </a:lnTo>
                  <a:lnTo>
                    <a:pt x="831167" y="1429"/>
                  </a:lnTo>
                  <a:lnTo>
                    <a:pt x="783442" y="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2741183" y="8623238"/>
              <a:ext cx="1148715" cy="1148715"/>
            </a:xfrm>
            <a:custGeom>
              <a:avLst/>
              <a:gdLst/>
              <a:ahLst/>
              <a:cxnLst/>
              <a:rect l="l" t="t" r="r" b="b"/>
              <a:pathLst>
                <a:path w="1148715" h="1148715">
                  <a:moveTo>
                    <a:pt x="574265" y="0"/>
                  </a:moveTo>
                  <a:lnTo>
                    <a:pt x="527167" y="1903"/>
                  </a:lnTo>
                  <a:lnTo>
                    <a:pt x="481117" y="7516"/>
                  </a:lnTo>
                  <a:lnTo>
                    <a:pt x="436264" y="16689"/>
                  </a:lnTo>
                  <a:lnTo>
                    <a:pt x="392755" y="29275"/>
                  </a:lnTo>
                  <a:lnTo>
                    <a:pt x="350737" y="45127"/>
                  </a:lnTo>
                  <a:lnTo>
                    <a:pt x="310359" y="64097"/>
                  </a:lnTo>
                  <a:lnTo>
                    <a:pt x="271769" y="86036"/>
                  </a:lnTo>
                  <a:lnTo>
                    <a:pt x="235113" y="110797"/>
                  </a:lnTo>
                  <a:lnTo>
                    <a:pt x="200541" y="138233"/>
                  </a:lnTo>
                  <a:lnTo>
                    <a:pt x="168200" y="168195"/>
                  </a:lnTo>
                  <a:lnTo>
                    <a:pt x="138237" y="200535"/>
                  </a:lnTo>
                  <a:lnTo>
                    <a:pt x="110801" y="235107"/>
                  </a:lnTo>
                  <a:lnTo>
                    <a:pt x="86039" y="271761"/>
                  </a:lnTo>
                  <a:lnTo>
                    <a:pt x="64099" y="310351"/>
                  </a:lnTo>
                  <a:lnTo>
                    <a:pt x="45129" y="350728"/>
                  </a:lnTo>
                  <a:lnTo>
                    <a:pt x="29276" y="392745"/>
                  </a:lnTo>
                  <a:lnTo>
                    <a:pt x="16689" y="436254"/>
                  </a:lnTo>
                  <a:lnTo>
                    <a:pt x="7516" y="481107"/>
                  </a:lnTo>
                  <a:lnTo>
                    <a:pt x="1903" y="527156"/>
                  </a:lnTo>
                  <a:lnTo>
                    <a:pt x="0" y="574254"/>
                  </a:lnTo>
                  <a:lnTo>
                    <a:pt x="1903" y="621352"/>
                  </a:lnTo>
                  <a:lnTo>
                    <a:pt x="7516" y="667401"/>
                  </a:lnTo>
                  <a:lnTo>
                    <a:pt x="16689" y="712254"/>
                  </a:lnTo>
                  <a:lnTo>
                    <a:pt x="29276" y="755763"/>
                  </a:lnTo>
                  <a:lnTo>
                    <a:pt x="45129" y="797780"/>
                  </a:lnTo>
                  <a:lnTo>
                    <a:pt x="64099" y="838158"/>
                  </a:lnTo>
                  <a:lnTo>
                    <a:pt x="86039" y="876747"/>
                  </a:lnTo>
                  <a:lnTo>
                    <a:pt x="110801" y="913402"/>
                  </a:lnTo>
                  <a:lnTo>
                    <a:pt x="138237" y="947973"/>
                  </a:lnTo>
                  <a:lnTo>
                    <a:pt x="168200" y="980314"/>
                  </a:lnTo>
                  <a:lnTo>
                    <a:pt x="200541" y="1010276"/>
                  </a:lnTo>
                  <a:lnTo>
                    <a:pt x="235113" y="1037711"/>
                  </a:lnTo>
                  <a:lnTo>
                    <a:pt x="271769" y="1062473"/>
                  </a:lnTo>
                  <a:lnTo>
                    <a:pt x="310359" y="1084412"/>
                  </a:lnTo>
                  <a:lnTo>
                    <a:pt x="350737" y="1103381"/>
                  </a:lnTo>
                  <a:lnTo>
                    <a:pt x="392755" y="1119233"/>
                  </a:lnTo>
                  <a:lnTo>
                    <a:pt x="436264" y="1131820"/>
                  </a:lnTo>
                  <a:lnTo>
                    <a:pt x="481117" y="1140993"/>
                  </a:lnTo>
                  <a:lnTo>
                    <a:pt x="527167" y="1146605"/>
                  </a:lnTo>
                  <a:lnTo>
                    <a:pt x="574265" y="1148509"/>
                  </a:lnTo>
                  <a:lnTo>
                    <a:pt x="621363" y="1146605"/>
                  </a:lnTo>
                  <a:lnTo>
                    <a:pt x="667412" y="1140993"/>
                  </a:lnTo>
                  <a:lnTo>
                    <a:pt x="712265" y="1131820"/>
                  </a:lnTo>
                  <a:lnTo>
                    <a:pt x="755774" y="1119233"/>
                  </a:lnTo>
                  <a:lnTo>
                    <a:pt x="797791" y="1103381"/>
                  </a:lnTo>
                  <a:lnTo>
                    <a:pt x="838168" y="1084412"/>
                  </a:lnTo>
                  <a:lnTo>
                    <a:pt x="876758" y="1062473"/>
                  </a:lnTo>
                  <a:lnTo>
                    <a:pt x="913412" y="1037711"/>
                  </a:lnTo>
                  <a:lnTo>
                    <a:pt x="947984" y="1010276"/>
                  </a:lnTo>
                  <a:lnTo>
                    <a:pt x="980324" y="980314"/>
                  </a:lnTo>
                  <a:lnTo>
                    <a:pt x="1010286" y="947973"/>
                  </a:lnTo>
                  <a:lnTo>
                    <a:pt x="1037722" y="913402"/>
                  </a:lnTo>
                  <a:lnTo>
                    <a:pt x="1062483" y="876747"/>
                  </a:lnTo>
                  <a:lnTo>
                    <a:pt x="1084422" y="838158"/>
                  </a:lnTo>
                  <a:lnTo>
                    <a:pt x="1103392" y="797780"/>
                  </a:lnTo>
                  <a:lnTo>
                    <a:pt x="1119244" y="755763"/>
                  </a:lnTo>
                  <a:lnTo>
                    <a:pt x="1131830" y="712254"/>
                  </a:lnTo>
                  <a:lnTo>
                    <a:pt x="1141003" y="667401"/>
                  </a:lnTo>
                  <a:lnTo>
                    <a:pt x="1146616" y="621352"/>
                  </a:lnTo>
                  <a:lnTo>
                    <a:pt x="1148520" y="574254"/>
                  </a:lnTo>
                  <a:lnTo>
                    <a:pt x="1146616" y="527156"/>
                  </a:lnTo>
                  <a:lnTo>
                    <a:pt x="1141003" y="481107"/>
                  </a:lnTo>
                  <a:lnTo>
                    <a:pt x="1131830" y="436254"/>
                  </a:lnTo>
                  <a:lnTo>
                    <a:pt x="1119244" y="392745"/>
                  </a:lnTo>
                  <a:lnTo>
                    <a:pt x="1103392" y="350728"/>
                  </a:lnTo>
                  <a:lnTo>
                    <a:pt x="1084422" y="310351"/>
                  </a:lnTo>
                  <a:lnTo>
                    <a:pt x="1062483" y="271761"/>
                  </a:lnTo>
                  <a:lnTo>
                    <a:pt x="1037722" y="235107"/>
                  </a:lnTo>
                  <a:lnTo>
                    <a:pt x="1010286" y="200535"/>
                  </a:lnTo>
                  <a:lnTo>
                    <a:pt x="980324" y="168195"/>
                  </a:lnTo>
                  <a:lnTo>
                    <a:pt x="947984" y="138233"/>
                  </a:lnTo>
                  <a:lnTo>
                    <a:pt x="913412" y="110797"/>
                  </a:lnTo>
                  <a:lnTo>
                    <a:pt x="876758" y="86036"/>
                  </a:lnTo>
                  <a:lnTo>
                    <a:pt x="838168" y="64097"/>
                  </a:lnTo>
                  <a:lnTo>
                    <a:pt x="797791" y="45127"/>
                  </a:lnTo>
                  <a:lnTo>
                    <a:pt x="755774" y="29275"/>
                  </a:lnTo>
                  <a:lnTo>
                    <a:pt x="712265" y="16689"/>
                  </a:lnTo>
                  <a:lnTo>
                    <a:pt x="667412" y="7516"/>
                  </a:lnTo>
                  <a:lnTo>
                    <a:pt x="621363" y="1903"/>
                  </a:lnTo>
                  <a:lnTo>
                    <a:pt x="574265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255754" y="8953932"/>
              <a:ext cx="118551" cy="11855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2912389" y="8835404"/>
              <a:ext cx="711200" cy="711835"/>
            </a:xfrm>
            <a:custGeom>
              <a:avLst/>
              <a:gdLst/>
              <a:ahLst/>
              <a:cxnLst/>
              <a:rect l="l" t="t" r="r" b="b"/>
              <a:pathLst>
                <a:path w="711200" h="711834">
                  <a:moveTo>
                    <a:pt x="201095" y="616465"/>
                  </a:moveTo>
                  <a:lnTo>
                    <a:pt x="99706" y="616465"/>
                  </a:lnTo>
                  <a:lnTo>
                    <a:pt x="94397" y="621773"/>
                  </a:lnTo>
                  <a:lnTo>
                    <a:pt x="94397" y="706001"/>
                  </a:lnTo>
                  <a:lnTo>
                    <a:pt x="99706" y="711310"/>
                  </a:lnTo>
                  <a:lnTo>
                    <a:pt x="705582" y="711310"/>
                  </a:lnTo>
                  <a:lnTo>
                    <a:pt x="710891" y="706001"/>
                  </a:lnTo>
                  <a:lnTo>
                    <a:pt x="710891" y="687593"/>
                  </a:lnTo>
                  <a:lnTo>
                    <a:pt x="118103" y="687593"/>
                  </a:lnTo>
                  <a:lnTo>
                    <a:pt x="118103" y="640171"/>
                  </a:lnTo>
                  <a:lnTo>
                    <a:pt x="201095" y="640171"/>
                  </a:lnTo>
                  <a:lnTo>
                    <a:pt x="201095" y="616465"/>
                  </a:lnTo>
                  <a:close/>
                </a:path>
                <a:path w="711200" h="711834">
                  <a:moveTo>
                    <a:pt x="705582" y="616465"/>
                  </a:moveTo>
                  <a:lnTo>
                    <a:pt x="224801" y="616465"/>
                  </a:lnTo>
                  <a:lnTo>
                    <a:pt x="224801" y="640171"/>
                  </a:lnTo>
                  <a:lnTo>
                    <a:pt x="687175" y="640171"/>
                  </a:lnTo>
                  <a:lnTo>
                    <a:pt x="687175" y="687593"/>
                  </a:lnTo>
                  <a:lnTo>
                    <a:pt x="710891" y="687593"/>
                  </a:lnTo>
                  <a:lnTo>
                    <a:pt x="710891" y="621773"/>
                  </a:lnTo>
                  <a:lnTo>
                    <a:pt x="705582" y="616465"/>
                  </a:lnTo>
                  <a:close/>
                </a:path>
                <a:path w="711200" h="711834">
                  <a:moveTo>
                    <a:pt x="295941" y="569042"/>
                  </a:moveTo>
                  <a:lnTo>
                    <a:pt x="123412" y="569042"/>
                  </a:lnTo>
                  <a:lnTo>
                    <a:pt x="118103" y="574351"/>
                  </a:lnTo>
                  <a:lnTo>
                    <a:pt x="118103" y="616465"/>
                  </a:lnTo>
                  <a:lnTo>
                    <a:pt x="141820" y="616465"/>
                  </a:lnTo>
                  <a:lnTo>
                    <a:pt x="141820" y="592748"/>
                  </a:lnTo>
                  <a:lnTo>
                    <a:pt x="295941" y="592748"/>
                  </a:lnTo>
                  <a:lnTo>
                    <a:pt x="295941" y="569042"/>
                  </a:lnTo>
                  <a:close/>
                </a:path>
                <a:path w="711200" h="711834">
                  <a:moveTo>
                    <a:pt x="681866" y="569042"/>
                  </a:moveTo>
                  <a:lnTo>
                    <a:pt x="319647" y="569042"/>
                  </a:lnTo>
                  <a:lnTo>
                    <a:pt x="319647" y="592748"/>
                  </a:lnTo>
                  <a:lnTo>
                    <a:pt x="663469" y="592748"/>
                  </a:lnTo>
                  <a:lnTo>
                    <a:pt x="663469" y="616465"/>
                  </a:lnTo>
                  <a:lnTo>
                    <a:pt x="687175" y="616465"/>
                  </a:lnTo>
                  <a:lnTo>
                    <a:pt x="687175" y="574351"/>
                  </a:lnTo>
                  <a:lnTo>
                    <a:pt x="681866" y="569042"/>
                  </a:lnTo>
                  <a:close/>
                </a:path>
                <a:path w="711200" h="711834">
                  <a:moveTo>
                    <a:pt x="189242" y="367488"/>
                  </a:moveTo>
                  <a:lnTo>
                    <a:pt x="165526" y="367488"/>
                  </a:lnTo>
                  <a:lnTo>
                    <a:pt x="165526" y="569042"/>
                  </a:lnTo>
                  <a:lnTo>
                    <a:pt x="189242" y="569042"/>
                  </a:lnTo>
                  <a:lnTo>
                    <a:pt x="189242" y="367488"/>
                  </a:lnTo>
                  <a:close/>
                </a:path>
                <a:path w="711200" h="711834">
                  <a:moveTo>
                    <a:pt x="260371" y="343782"/>
                  </a:moveTo>
                  <a:lnTo>
                    <a:pt x="236665" y="343782"/>
                  </a:lnTo>
                  <a:lnTo>
                    <a:pt x="236665" y="569042"/>
                  </a:lnTo>
                  <a:lnTo>
                    <a:pt x="260371" y="569042"/>
                  </a:lnTo>
                  <a:lnTo>
                    <a:pt x="260371" y="343782"/>
                  </a:lnTo>
                  <a:close/>
                </a:path>
                <a:path w="711200" h="711834">
                  <a:moveTo>
                    <a:pt x="378933" y="284737"/>
                  </a:moveTo>
                  <a:lnTo>
                    <a:pt x="355216" y="284737"/>
                  </a:lnTo>
                  <a:lnTo>
                    <a:pt x="355216" y="569042"/>
                  </a:lnTo>
                  <a:lnTo>
                    <a:pt x="378933" y="569042"/>
                  </a:lnTo>
                  <a:lnTo>
                    <a:pt x="378933" y="284737"/>
                  </a:lnTo>
                  <a:close/>
                </a:path>
                <a:path w="711200" h="711834">
                  <a:moveTo>
                    <a:pt x="450061" y="284506"/>
                  </a:moveTo>
                  <a:lnTo>
                    <a:pt x="426355" y="284506"/>
                  </a:lnTo>
                  <a:lnTo>
                    <a:pt x="426355" y="569042"/>
                  </a:lnTo>
                  <a:lnTo>
                    <a:pt x="450061" y="569042"/>
                  </a:lnTo>
                  <a:lnTo>
                    <a:pt x="450061" y="284506"/>
                  </a:lnTo>
                  <a:close/>
                </a:path>
                <a:path w="711200" h="711834">
                  <a:moveTo>
                    <a:pt x="568623" y="284506"/>
                  </a:moveTo>
                  <a:lnTo>
                    <a:pt x="544907" y="284506"/>
                  </a:lnTo>
                  <a:lnTo>
                    <a:pt x="544907" y="569042"/>
                  </a:lnTo>
                  <a:lnTo>
                    <a:pt x="568623" y="569042"/>
                  </a:lnTo>
                  <a:lnTo>
                    <a:pt x="568623" y="284506"/>
                  </a:lnTo>
                  <a:close/>
                </a:path>
                <a:path w="711200" h="711834">
                  <a:moveTo>
                    <a:pt x="639752" y="284506"/>
                  </a:moveTo>
                  <a:lnTo>
                    <a:pt x="616046" y="284506"/>
                  </a:lnTo>
                  <a:lnTo>
                    <a:pt x="616046" y="569042"/>
                  </a:lnTo>
                  <a:lnTo>
                    <a:pt x="639752" y="569042"/>
                  </a:lnTo>
                  <a:lnTo>
                    <a:pt x="639752" y="284506"/>
                  </a:lnTo>
                  <a:close/>
                </a:path>
                <a:path w="711200" h="711834">
                  <a:moveTo>
                    <a:pt x="162741" y="0"/>
                  </a:moveTo>
                  <a:lnTo>
                    <a:pt x="118752" y="6871"/>
                  </a:lnTo>
                  <a:lnTo>
                    <a:pt x="78142" y="25110"/>
                  </a:lnTo>
                  <a:lnTo>
                    <a:pt x="44896" y="52432"/>
                  </a:lnTo>
                  <a:lnTo>
                    <a:pt x="20078" y="86871"/>
                  </a:lnTo>
                  <a:lnTo>
                    <a:pt x="4758" y="126460"/>
                  </a:lnTo>
                  <a:lnTo>
                    <a:pt x="0" y="169232"/>
                  </a:lnTo>
                  <a:lnTo>
                    <a:pt x="6871" y="213220"/>
                  </a:lnTo>
                  <a:lnTo>
                    <a:pt x="25110" y="253831"/>
                  </a:lnTo>
                  <a:lnTo>
                    <a:pt x="52432" y="287080"/>
                  </a:lnTo>
                  <a:lnTo>
                    <a:pt x="86870" y="311899"/>
                  </a:lnTo>
                  <a:lnTo>
                    <a:pt x="126457" y="327223"/>
                  </a:lnTo>
                  <a:lnTo>
                    <a:pt x="169226" y="331983"/>
                  </a:lnTo>
                  <a:lnTo>
                    <a:pt x="213210" y="325112"/>
                  </a:lnTo>
                  <a:lnTo>
                    <a:pt x="232144" y="318216"/>
                  </a:lnTo>
                  <a:lnTo>
                    <a:pt x="250039" y="309114"/>
                  </a:lnTo>
                  <a:lnTo>
                    <a:pt x="251381" y="308212"/>
                  </a:lnTo>
                  <a:lnTo>
                    <a:pt x="165526" y="308212"/>
                  </a:lnTo>
                  <a:lnTo>
                    <a:pt x="120558" y="300960"/>
                  </a:lnTo>
                  <a:lnTo>
                    <a:pt x="81504" y="280763"/>
                  </a:lnTo>
                  <a:lnTo>
                    <a:pt x="50707" y="249966"/>
                  </a:lnTo>
                  <a:lnTo>
                    <a:pt x="30511" y="210913"/>
                  </a:lnTo>
                  <a:lnTo>
                    <a:pt x="23258" y="165944"/>
                  </a:lnTo>
                  <a:lnTo>
                    <a:pt x="30511" y="120976"/>
                  </a:lnTo>
                  <a:lnTo>
                    <a:pt x="50707" y="81922"/>
                  </a:lnTo>
                  <a:lnTo>
                    <a:pt x="81504" y="51126"/>
                  </a:lnTo>
                  <a:lnTo>
                    <a:pt x="120558" y="30929"/>
                  </a:lnTo>
                  <a:lnTo>
                    <a:pt x="165526" y="23676"/>
                  </a:lnTo>
                  <a:lnTo>
                    <a:pt x="250093" y="23676"/>
                  </a:lnTo>
                  <a:lnTo>
                    <a:pt x="245102" y="20080"/>
                  </a:lnTo>
                  <a:lnTo>
                    <a:pt x="205513" y="4758"/>
                  </a:lnTo>
                  <a:lnTo>
                    <a:pt x="162741" y="0"/>
                  </a:lnTo>
                  <a:close/>
                </a:path>
                <a:path w="711200" h="711834">
                  <a:moveTo>
                    <a:pt x="250093" y="23676"/>
                  </a:moveTo>
                  <a:lnTo>
                    <a:pt x="165526" y="23676"/>
                  </a:lnTo>
                  <a:lnTo>
                    <a:pt x="210494" y="30929"/>
                  </a:lnTo>
                  <a:lnTo>
                    <a:pt x="249548" y="51126"/>
                  </a:lnTo>
                  <a:lnTo>
                    <a:pt x="280344" y="81922"/>
                  </a:lnTo>
                  <a:lnTo>
                    <a:pt x="300541" y="120976"/>
                  </a:lnTo>
                  <a:lnTo>
                    <a:pt x="307794" y="165944"/>
                  </a:lnTo>
                  <a:lnTo>
                    <a:pt x="300541" y="210913"/>
                  </a:lnTo>
                  <a:lnTo>
                    <a:pt x="280344" y="249966"/>
                  </a:lnTo>
                  <a:lnTo>
                    <a:pt x="249548" y="280763"/>
                  </a:lnTo>
                  <a:lnTo>
                    <a:pt x="210494" y="300960"/>
                  </a:lnTo>
                  <a:lnTo>
                    <a:pt x="165526" y="308212"/>
                  </a:lnTo>
                  <a:lnTo>
                    <a:pt x="251381" y="308212"/>
                  </a:lnTo>
                  <a:lnTo>
                    <a:pt x="266705" y="297917"/>
                  </a:lnTo>
                  <a:lnTo>
                    <a:pt x="281951" y="284737"/>
                  </a:lnTo>
                  <a:lnTo>
                    <a:pt x="378933" y="284737"/>
                  </a:lnTo>
                  <a:lnTo>
                    <a:pt x="378933" y="284506"/>
                  </a:lnTo>
                  <a:lnTo>
                    <a:pt x="705562" y="284506"/>
                  </a:lnTo>
                  <a:lnTo>
                    <a:pt x="710870" y="279166"/>
                  </a:lnTo>
                  <a:lnTo>
                    <a:pt x="710849" y="268601"/>
                  </a:lnTo>
                  <a:lnTo>
                    <a:pt x="708808" y="264863"/>
                  </a:lnTo>
                  <a:lnTo>
                    <a:pt x="702475" y="260790"/>
                  </a:lnTo>
                  <a:lnTo>
                    <a:pt x="301511" y="260790"/>
                  </a:lnTo>
                  <a:lnTo>
                    <a:pt x="314432" y="239029"/>
                  </a:lnTo>
                  <a:lnTo>
                    <a:pt x="323830" y="215684"/>
                  </a:lnTo>
                  <a:lnTo>
                    <a:pt x="329567" y="191180"/>
                  </a:lnTo>
                  <a:lnTo>
                    <a:pt x="331510" y="165944"/>
                  </a:lnTo>
                  <a:lnTo>
                    <a:pt x="331437" y="158489"/>
                  </a:lnTo>
                  <a:lnTo>
                    <a:pt x="330882" y="151044"/>
                  </a:lnTo>
                  <a:lnTo>
                    <a:pt x="329845" y="143652"/>
                  </a:lnTo>
                  <a:lnTo>
                    <a:pt x="368737" y="118763"/>
                  </a:lnTo>
                  <a:lnTo>
                    <a:pt x="325102" y="118763"/>
                  </a:lnTo>
                  <a:lnTo>
                    <a:pt x="306863" y="78148"/>
                  </a:lnTo>
                  <a:lnTo>
                    <a:pt x="279541" y="44899"/>
                  </a:lnTo>
                  <a:lnTo>
                    <a:pt x="250093" y="23676"/>
                  </a:lnTo>
                  <a:close/>
                </a:path>
                <a:path w="711200" h="711834">
                  <a:moveTo>
                    <a:pt x="446664" y="97067"/>
                  </a:moveTo>
                  <a:lnTo>
                    <a:pt x="402639" y="97067"/>
                  </a:lnTo>
                  <a:lnTo>
                    <a:pt x="658484" y="260790"/>
                  </a:lnTo>
                  <a:lnTo>
                    <a:pt x="702475" y="260790"/>
                  </a:lnTo>
                  <a:lnTo>
                    <a:pt x="446664" y="97067"/>
                  </a:lnTo>
                  <a:close/>
                </a:path>
                <a:path w="711200" h="711834">
                  <a:moveTo>
                    <a:pt x="405141" y="70492"/>
                  </a:moveTo>
                  <a:lnTo>
                    <a:pt x="400136" y="70492"/>
                  </a:lnTo>
                  <a:lnTo>
                    <a:pt x="325102" y="118763"/>
                  </a:lnTo>
                  <a:lnTo>
                    <a:pt x="368737" y="118763"/>
                  </a:lnTo>
                  <a:lnTo>
                    <a:pt x="402639" y="97067"/>
                  </a:lnTo>
                  <a:lnTo>
                    <a:pt x="446664" y="97067"/>
                  </a:lnTo>
                  <a:lnTo>
                    <a:pt x="405141" y="70492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81990" y="8882617"/>
              <a:ext cx="191282" cy="237301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289050" y="3508547"/>
            <a:ext cx="6597108" cy="64633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 err="1">
                <a:solidFill>
                  <a:srgbClr val="8FFF00"/>
                </a:solidFill>
                <a:latin typeface="Outfit Black"/>
                <a:cs typeface="Outfit Black"/>
              </a:rPr>
              <a:t>Emisiones</a:t>
            </a:r>
            <a:r>
              <a:rPr lang="es-MX" sz="4100" b="1" dirty="0">
                <a:solidFill>
                  <a:srgbClr val="8FFF00"/>
                </a:solidFill>
                <a:latin typeface="Outfit Black"/>
                <a:cs typeface="Outfit Black"/>
              </a:rPr>
              <a:t> ANDEG</a:t>
            </a:r>
            <a:r>
              <a:rPr sz="4100" b="1" dirty="0">
                <a:solidFill>
                  <a:srgbClr val="8FFF00"/>
                </a:solidFill>
                <a:latin typeface="Outfit Black"/>
                <a:cs typeface="Outfit Black"/>
              </a:rPr>
              <a:t> </a:t>
            </a:r>
            <a:r>
              <a:rPr sz="4100" b="1" spc="-25" dirty="0">
                <a:solidFill>
                  <a:srgbClr val="8FFF00"/>
                </a:solidFill>
                <a:latin typeface="Outfit Black"/>
                <a:cs typeface="Outfit Black"/>
              </a:rPr>
              <a:t>GEI</a:t>
            </a:r>
            <a:endParaRPr sz="4100" dirty="0">
              <a:latin typeface="Outfit Black"/>
              <a:cs typeface="Outfit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2599469" y="978054"/>
            <a:ext cx="6957059" cy="603250"/>
          </a:xfrm>
          <a:custGeom>
            <a:avLst/>
            <a:gdLst/>
            <a:ahLst/>
            <a:cxnLst/>
            <a:rect l="l" t="t" r="r" b="b"/>
            <a:pathLst>
              <a:path w="6957059" h="603250">
                <a:moveTo>
                  <a:pt x="6957034" y="0"/>
                </a:moveTo>
                <a:lnTo>
                  <a:pt x="0" y="0"/>
                </a:lnTo>
                <a:lnTo>
                  <a:pt x="0" y="602850"/>
                </a:lnTo>
                <a:lnTo>
                  <a:pt x="6957034" y="602850"/>
                </a:lnTo>
                <a:lnTo>
                  <a:pt x="6957034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2862624" y="909003"/>
            <a:ext cx="653923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dirty="0">
                <a:solidFill>
                  <a:srgbClr val="8FFF00"/>
                </a:solidFill>
                <a:latin typeface="Outfit Black"/>
                <a:cs typeface="Outfit Black"/>
              </a:rPr>
              <a:t>Senda</a:t>
            </a:r>
            <a:r>
              <a:rPr sz="4100" b="1" spc="-55" dirty="0">
                <a:solidFill>
                  <a:srgbClr val="8FFF00"/>
                </a:solidFill>
                <a:latin typeface="Outfit Black"/>
                <a:cs typeface="Outfit Black"/>
              </a:rPr>
              <a:t> </a:t>
            </a:r>
            <a:r>
              <a:rPr sz="4100" b="1" dirty="0">
                <a:solidFill>
                  <a:srgbClr val="8FFF00"/>
                </a:solidFill>
                <a:latin typeface="Outfit Black"/>
                <a:cs typeface="Outfit Black"/>
              </a:rPr>
              <a:t>de</a:t>
            </a:r>
            <a:r>
              <a:rPr sz="4100" b="1" spc="-165" dirty="0">
                <a:solidFill>
                  <a:srgbClr val="8FFF00"/>
                </a:solidFill>
                <a:latin typeface="Outfit Black"/>
                <a:cs typeface="Outfit Black"/>
              </a:rPr>
              <a:t> </a:t>
            </a:r>
            <a:r>
              <a:rPr sz="4100" b="1" dirty="0">
                <a:solidFill>
                  <a:srgbClr val="8FFF00"/>
                </a:solidFill>
                <a:latin typeface="Outfit Black"/>
                <a:cs typeface="Outfit Black"/>
              </a:rPr>
              <a:t>Acción</a:t>
            </a:r>
            <a:r>
              <a:rPr sz="4100" b="1" spc="-50" dirty="0">
                <a:solidFill>
                  <a:srgbClr val="8FFF00"/>
                </a:solidFill>
                <a:latin typeface="Outfit Black"/>
                <a:cs typeface="Outfit Black"/>
              </a:rPr>
              <a:t> </a:t>
            </a:r>
            <a:r>
              <a:rPr sz="4100" b="1" spc="-10" dirty="0">
                <a:solidFill>
                  <a:srgbClr val="8FFF00"/>
                </a:solidFill>
                <a:latin typeface="Outfit Black"/>
                <a:cs typeface="Outfit Black"/>
              </a:rPr>
              <a:t>Climática</a:t>
            </a:r>
            <a:endParaRPr sz="4100">
              <a:latin typeface="Outfit Black"/>
              <a:cs typeface="Outfit Black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7318494" y="5305332"/>
            <a:ext cx="20955" cy="1233170"/>
            <a:chOff x="7318494" y="5662129"/>
            <a:chExt cx="20955" cy="1233170"/>
          </a:xfrm>
        </p:grpSpPr>
        <p:sp>
          <p:nvSpPr>
            <p:cNvPr id="47" name="object 47"/>
            <p:cNvSpPr/>
            <p:nvPr/>
          </p:nvSpPr>
          <p:spPr>
            <a:xfrm>
              <a:off x="7328965" y="5662129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328965" y="5724149"/>
              <a:ext cx="0" cy="1129665"/>
            </a:xfrm>
            <a:custGeom>
              <a:avLst/>
              <a:gdLst/>
              <a:ahLst/>
              <a:cxnLst/>
              <a:rect l="l" t="t" r="r" b="b"/>
              <a:pathLst>
                <a:path h="1129665">
                  <a:moveTo>
                    <a:pt x="0" y="0"/>
                  </a:moveTo>
                  <a:lnTo>
                    <a:pt x="0" y="1129651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328965" y="6874340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1625612" y="1026822"/>
            <a:ext cx="20955" cy="9714230"/>
            <a:chOff x="11625612" y="1026822"/>
            <a:chExt cx="20955" cy="9714230"/>
          </a:xfrm>
        </p:grpSpPr>
        <p:sp>
          <p:nvSpPr>
            <p:cNvPr id="51" name="object 51"/>
            <p:cNvSpPr/>
            <p:nvPr/>
          </p:nvSpPr>
          <p:spPr>
            <a:xfrm>
              <a:off x="11636083" y="1026822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5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636083" y="1089633"/>
              <a:ext cx="0" cy="9609455"/>
            </a:xfrm>
            <a:custGeom>
              <a:avLst/>
              <a:gdLst/>
              <a:ahLst/>
              <a:cxnLst/>
              <a:rect l="l" t="t" r="r" b="b"/>
              <a:pathLst>
                <a:path h="9609455">
                  <a:moveTo>
                    <a:pt x="0" y="0"/>
                  </a:moveTo>
                  <a:lnTo>
                    <a:pt x="0" y="9609068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636083" y="10719639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/>
          <p:nvPr/>
        </p:nvSpPr>
        <p:spPr>
          <a:xfrm>
            <a:off x="1372051" y="3368675"/>
            <a:ext cx="177800" cy="88900"/>
          </a:xfrm>
          <a:custGeom>
            <a:avLst/>
            <a:gdLst/>
            <a:ahLst/>
            <a:cxnLst/>
            <a:rect l="l" t="t" r="r" b="b"/>
            <a:pathLst>
              <a:path w="177800" h="88900">
                <a:moveTo>
                  <a:pt x="177596" y="0"/>
                </a:moveTo>
                <a:lnTo>
                  <a:pt x="0" y="0"/>
                </a:lnTo>
                <a:lnTo>
                  <a:pt x="88793" y="88803"/>
                </a:lnTo>
                <a:lnTo>
                  <a:pt x="177596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CuadroTexto 54"/>
          <p:cNvSpPr txBox="1"/>
          <p:nvPr/>
        </p:nvSpPr>
        <p:spPr>
          <a:xfrm>
            <a:off x="1075092" y="10573921"/>
            <a:ext cx="8703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accent4">
                    <a:lumMod val="75000"/>
                  </a:schemeClr>
                </a:solidFill>
                <a:latin typeface="Outfit" pitchFamily="2" charset="0"/>
              </a:rPr>
              <a:t>Fuente: Cálculos Empresas afiliadas ANDEG – 8 informe de sostenibilidad</a:t>
            </a:r>
            <a:endParaRPr lang="en-US" sz="1600" dirty="0">
              <a:solidFill>
                <a:schemeClr val="accent4">
                  <a:lumMod val="75000"/>
                </a:schemeClr>
              </a:solidFill>
              <a:latin typeface="Outfit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1631" y="530932"/>
            <a:ext cx="8091805" cy="2191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525"/>
              </a:lnSpc>
              <a:spcBef>
                <a:spcPts val="100"/>
              </a:spcBef>
            </a:pPr>
            <a:r>
              <a:rPr spc="-10" dirty="0"/>
              <a:t>Acciones</a:t>
            </a:r>
          </a:p>
          <a:p>
            <a:pPr marL="12700">
              <a:lnSpc>
                <a:spcPts val="8525"/>
              </a:lnSpc>
              <a:tabLst>
                <a:tab pos="1341755" algn="l"/>
              </a:tabLst>
            </a:pPr>
            <a:r>
              <a:rPr spc="-25" dirty="0"/>
              <a:t>de</a:t>
            </a:r>
            <a:r>
              <a:rPr dirty="0"/>
              <a:t>	</a:t>
            </a:r>
            <a:r>
              <a:rPr spc="-10" dirty="0"/>
              <a:t>Sostenibilidad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934317" y="0"/>
            <a:ext cx="4109085" cy="255904"/>
            <a:chOff x="934317" y="0"/>
            <a:chExt cx="4109085" cy="255904"/>
          </a:xfrm>
        </p:grpSpPr>
        <p:sp>
          <p:nvSpPr>
            <p:cNvPr id="5" name="object 5"/>
            <p:cNvSpPr/>
            <p:nvPr/>
          </p:nvSpPr>
          <p:spPr>
            <a:xfrm>
              <a:off x="1980128" y="0"/>
              <a:ext cx="996315" cy="255904"/>
            </a:xfrm>
            <a:custGeom>
              <a:avLst/>
              <a:gdLst/>
              <a:ahLst/>
              <a:cxnLst/>
              <a:rect l="l" t="t" r="r" b="b"/>
              <a:pathLst>
                <a:path w="996314" h="255904">
                  <a:moveTo>
                    <a:pt x="0" y="255311"/>
                  </a:moveTo>
                  <a:lnTo>
                    <a:pt x="995990" y="255311"/>
                  </a:lnTo>
                  <a:lnTo>
                    <a:pt x="995990" y="0"/>
                  </a:lnTo>
                  <a:lnTo>
                    <a:pt x="0" y="0"/>
                  </a:lnTo>
                  <a:lnTo>
                    <a:pt x="0" y="255311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34317" y="0"/>
              <a:ext cx="1045844" cy="255904"/>
            </a:xfrm>
            <a:custGeom>
              <a:avLst/>
              <a:gdLst/>
              <a:ahLst/>
              <a:cxnLst/>
              <a:rect l="l" t="t" r="r" b="b"/>
              <a:pathLst>
                <a:path w="1045844" h="255904">
                  <a:moveTo>
                    <a:pt x="1045811" y="0"/>
                  </a:moveTo>
                  <a:lnTo>
                    <a:pt x="0" y="0"/>
                  </a:lnTo>
                  <a:lnTo>
                    <a:pt x="0" y="255311"/>
                  </a:lnTo>
                  <a:lnTo>
                    <a:pt x="1045811" y="255311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76118" y="0"/>
              <a:ext cx="1021080" cy="255904"/>
            </a:xfrm>
            <a:custGeom>
              <a:avLst/>
              <a:gdLst/>
              <a:ahLst/>
              <a:cxnLst/>
              <a:rect l="l" t="t" r="r" b="b"/>
              <a:pathLst>
                <a:path w="1021079" h="255904">
                  <a:moveTo>
                    <a:pt x="0" y="255311"/>
                  </a:moveTo>
                  <a:lnTo>
                    <a:pt x="1020900" y="255311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55311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97019" y="0"/>
              <a:ext cx="1045844" cy="255904"/>
            </a:xfrm>
            <a:custGeom>
              <a:avLst/>
              <a:gdLst/>
              <a:ahLst/>
              <a:cxnLst/>
              <a:rect l="l" t="t" r="r" b="b"/>
              <a:pathLst>
                <a:path w="1045845" h="255904">
                  <a:moveTo>
                    <a:pt x="1045811" y="0"/>
                  </a:moveTo>
                  <a:lnTo>
                    <a:pt x="0" y="0"/>
                  </a:lnTo>
                  <a:lnTo>
                    <a:pt x="0" y="255311"/>
                  </a:lnTo>
                  <a:lnTo>
                    <a:pt x="1045811" y="255311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418926" y="7372700"/>
            <a:ext cx="6069246" cy="26475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solidFill>
                  <a:srgbClr val="FFFFFF"/>
                </a:solidFill>
                <a:latin typeface="Outfit Black"/>
                <a:cs typeface="Outfit Black"/>
              </a:rPr>
              <a:t>Inversión</a:t>
            </a:r>
            <a:r>
              <a:rPr sz="3950" b="1" spc="-155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3950" b="1" spc="-10" dirty="0">
                <a:solidFill>
                  <a:srgbClr val="FFFFFF"/>
                </a:solidFill>
                <a:latin typeface="Outfit Black"/>
                <a:cs typeface="Outfit Black"/>
              </a:rPr>
              <a:t>2024:</a:t>
            </a:r>
            <a:endParaRPr sz="3950" dirty="0">
              <a:latin typeface="Outfit Black"/>
              <a:cs typeface="Outfit Black"/>
            </a:endParaRPr>
          </a:p>
          <a:p>
            <a:pPr algn="ctr">
              <a:lnSpc>
                <a:spcPts val="4605"/>
              </a:lnSpc>
              <a:spcBef>
                <a:spcPts val="10"/>
              </a:spcBef>
            </a:pPr>
            <a:r>
              <a:rPr sz="3950" b="1" spc="-10" dirty="0">
                <a:solidFill>
                  <a:srgbClr val="FFFFFF"/>
                </a:solidFill>
                <a:latin typeface="Outfit Black"/>
                <a:cs typeface="Outfit Black"/>
              </a:rPr>
              <a:t>$32.900</a:t>
            </a:r>
            <a:r>
              <a:rPr sz="3950" b="1" spc="-114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3950" b="1" spc="-10" dirty="0">
                <a:solidFill>
                  <a:srgbClr val="FFFFFF"/>
                </a:solidFill>
                <a:latin typeface="Outfit Black"/>
                <a:cs typeface="Outfit Black"/>
              </a:rPr>
              <a:t>millones</a:t>
            </a:r>
            <a:endParaRPr sz="3950" dirty="0">
              <a:latin typeface="Outfit Black"/>
              <a:cs typeface="Outfit Black"/>
            </a:endParaRPr>
          </a:p>
          <a:p>
            <a:pPr marL="471170" indent="-342900">
              <a:lnSpc>
                <a:spcPts val="2805"/>
              </a:lnSpc>
              <a:buFont typeface="Arial" panose="020B0604020202020204" pitchFamily="34" charset="0"/>
              <a:buChar char="•"/>
            </a:pP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Ahorros</a:t>
            </a:r>
            <a:r>
              <a:rPr sz="2450" spc="-3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energéticos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y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 err="1">
                <a:solidFill>
                  <a:srgbClr val="FFFFFF"/>
                </a:solidFill>
                <a:latin typeface="Outfit"/>
                <a:cs typeface="Outfit"/>
              </a:rPr>
              <a:t>en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Outfit"/>
                <a:cs typeface="Outfit"/>
              </a:rPr>
              <a:t>consumo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lang="es-ES" sz="2450" dirty="0">
                <a:solidFill>
                  <a:srgbClr val="FFFFFF"/>
                </a:solidFill>
                <a:latin typeface="Outfit"/>
                <a:cs typeface="Outfit"/>
              </a:rPr>
              <a:t>de</a:t>
            </a:r>
            <a:r>
              <a:rPr lang="es-ES" sz="2450" spc="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combustibles.</a:t>
            </a:r>
          </a:p>
          <a:p>
            <a:pPr marL="471170" indent="-342900">
              <a:lnSpc>
                <a:spcPts val="2805"/>
              </a:lnSpc>
              <a:buFont typeface="Arial" panose="020B0604020202020204" pitchFamily="34" charset="0"/>
              <a:buChar char="•"/>
            </a:pPr>
            <a:r>
              <a:rPr lang="es-ES" sz="2450" dirty="0">
                <a:solidFill>
                  <a:srgbClr val="FFFFFF"/>
                </a:solidFill>
                <a:latin typeface="Outfit"/>
                <a:cs typeface="Outfit"/>
              </a:rPr>
              <a:t>Mejoras</a:t>
            </a:r>
            <a:r>
              <a:rPr lang="es-ES" sz="2450" spc="-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lang="es-ES" sz="2450" dirty="0">
                <a:solidFill>
                  <a:srgbClr val="FFFFFF"/>
                </a:solidFill>
                <a:latin typeface="Outfit"/>
                <a:cs typeface="Outfit"/>
              </a:rPr>
              <a:t>en</a:t>
            </a:r>
            <a:r>
              <a:rPr lang="es-ES" sz="2450" spc="-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lang="es-ES" sz="2450" dirty="0">
                <a:solidFill>
                  <a:srgbClr val="FFFFFF"/>
                </a:solidFill>
                <a:latin typeface="Outfit"/>
                <a:cs typeface="Outfit"/>
              </a:rPr>
              <a:t>el </a:t>
            </a:r>
            <a:r>
              <a:rPr lang="es-ES" sz="2450" dirty="0" err="1">
                <a:solidFill>
                  <a:srgbClr val="FFFFFF"/>
                </a:solidFill>
                <a:latin typeface="Outfit"/>
                <a:cs typeface="Outfit"/>
              </a:rPr>
              <a:t>Heat</a:t>
            </a:r>
            <a:r>
              <a:rPr lang="es-ES" sz="2450" spc="-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lang="es-ES" sz="2450" dirty="0" err="1">
                <a:solidFill>
                  <a:srgbClr val="FFFFFF"/>
                </a:solidFill>
                <a:latin typeface="Outfit"/>
                <a:cs typeface="Outfit"/>
              </a:rPr>
              <a:t>Rate</a:t>
            </a:r>
            <a:r>
              <a:rPr lang="es-ES" sz="245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lang="es-ES" sz="2450" spc="-50" dirty="0">
                <a:solidFill>
                  <a:srgbClr val="FFFFFF"/>
                </a:solidFill>
                <a:latin typeface="Outfit"/>
                <a:cs typeface="Outfit"/>
              </a:rPr>
              <a:t>y </a:t>
            </a:r>
            <a:r>
              <a:rPr sz="2450" dirty="0" err="1">
                <a:solidFill>
                  <a:srgbClr val="FFFFFF"/>
                </a:solidFill>
                <a:latin typeface="Outfit"/>
                <a:cs typeface="Outfit"/>
              </a:rPr>
              <a:t>disminución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 intensidad de </a:t>
            </a:r>
            <a:r>
              <a:rPr sz="2450" spc="-10" dirty="0" err="1">
                <a:solidFill>
                  <a:srgbClr val="FFFFFF"/>
                </a:solidFill>
                <a:latin typeface="Outfit"/>
                <a:cs typeface="Outfit"/>
              </a:rPr>
              <a:t>emisiones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51327" y="3292475"/>
            <a:ext cx="6052820" cy="781685"/>
          </a:xfrm>
          <a:prstGeom prst="rect">
            <a:avLst/>
          </a:prstGeom>
          <a:solidFill>
            <a:srgbClr val="5C7196"/>
          </a:solidFill>
        </p:spPr>
        <p:txBody>
          <a:bodyPr vert="horz" wrap="square" lIns="0" tIns="37465" rIns="0" bIns="0" rtlCol="0">
            <a:spAutoFit/>
          </a:bodyPr>
          <a:lstStyle/>
          <a:p>
            <a:pPr marL="443865">
              <a:lnSpc>
                <a:spcPct val="100000"/>
              </a:lnSpc>
              <a:spcBef>
                <a:spcPts val="295"/>
              </a:spcBef>
            </a:pPr>
            <a:r>
              <a:rPr sz="4100" b="1" dirty="0">
                <a:solidFill>
                  <a:srgbClr val="8FFF00"/>
                </a:solidFill>
                <a:latin typeface="Outfit Black"/>
                <a:cs typeface="Outfit Black"/>
              </a:rPr>
              <a:t>Eﬁciencia</a:t>
            </a:r>
            <a:r>
              <a:rPr sz="4100" b="1" spc="-10" dirty="0">
                <a:solidFill>
                  <a:srgbClr val="8FFF00"/>
                </a:solidFill>
                <a:latin typeface="Outfit Black"/>
                <a:cs typeface="Outfit Black"/>
              </a:rPr>
              <a:t> energética</a:t>
            </a:r>
            <a:endParaRPr sz="4100">
              <a:latin typeface="Outfit Black"/>
              <a:cs typeface="Outfit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920464" y="3292475"/>
            <a:ext cx="4841875" cy="781685"/>
          </a:xfrm>
          <a:prstGeom prst="rect">
            <a:avLst/>
          </a:prstGeom>
          <a:solidFill>
            <a:srgbClr val="5C7196"/>
          </a:solidFill>
        </p:spPr>
        <p:txBody>
          <a:bodyPr vert="horz" wrap="square" lIns="0" tIns="37465" rIns="0" bIns="0" rtlCol="0">
            <a:spAutoFit/>
          </a:bodyPr>
          <a:lstStyle/>
          <a:p>
            <a:pPr marL="409575">
              <a:lnSpc>
                <a:spcPct val="100000"/>
              </a:lnSpc>
              <a:spcBef>
                <a:spcPts val="295"/>
              </a:spcBef>
            </a:pPr>
            <a:r>
              <a:rPr sz="4100" b="1" dirty="0">
                <a:solidFill>
                  <a:srgbClr val="8FFF00"/>
                </a:solidFill>
                <a:latin typeface="Outfit Black"/>
                <a:cs typeface="Outfit Black"/>
              </a:rPr>
              <a:t>Cadena</a:t>
            </a:r>
            <a:r>
              <a:rPr sz="4100" b="1" spc="-20" dirty="0">
                <a:solidFill>
                  <a:srgbClr val="8FFF00"/>
                </a:solidFill>
                <a:latin typeface="Outfit Black"/>
                <a:cs typeface="Outfit Black"/>
              </a:rPr>
              <a:t> </a:t>
            </a:r>
            <a:r>
              <a:rPr sz="4100" b="1" dirty="0">
                <a:solidFill>
                  <a:srgbClr val="8FFF00"/>
                </a:solidFill>
                <a:latin typeface="Outfit Black"/>
                <a:cs typeface="Outfit Black"/>
              </a:rPr>
              <a:t>de</a:t>
            </a:r>
            <a:r>
              <a:rPr sz="4100" b="1" spc="-15" dirty="0">
                <a:solidFill>
                  <a:srgbClr val="8FFF00"/>
                </a:solidFill>
                <a:latin typeface="Outfit Black"/>
                <a:cs typeface="Outfit Black"/>
              </a:rPr>
              <a:t> </a:t>
            </a:r>
            <a:r>
              <a:rPr sz="4100" b="1" spc="-10" dirty="0">
                <a:solidFill>
                  <a:srgbClr val="8FFF00"/>
                </a:solidFill>
                <a:latin typeface="Outfit Black"/>
                <a:cs typeface="Outfit Black"/>
              </a:rPr>
              <a:t>valor</a:t>
            </a:r>
            <a:endParaRPr sz="4100">
              <a:latin typeface="Outfit Black"/>
              <a:cs typeface="Outfit Blac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041579" y="3382866"/>
            <a:ext cx="20955" cy="6858634"/>
            <a:chOff x="10041579" y="3658010"/>
            <a:chExt cx="20955" cy="6858634"/>
          </a:xfrm>
        </p:grpSpPr>
        <p:sp>
          <p:nvSpPr>
            <p:cNvPr id="13" name="object 13"/>
            <p:cNvSpPr/>
            <p:nvPr/>
          </p:nvSpPr>
          <p:spPr>
            <a:xfrm>
              <a:off x="10052050" y="3658010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52050" y="3720773"/>
              <a:ext cx="0" cy="6754495"/>
            </a:xfrm>
            <a:custGeom>
              <a:avLst/>
              <a:gdLst/>
              <a:ahLst/>
              <a:cxnLst/>
              <a:rect l="l" t="t" r="r" b="b"/>
              <a:pathLst>
                <a:path h="6754495">
                  <a:moveTo>
                    <a:pt x="0" y="0"/>
                  </a:moveTo>
                  <a:lnTo>
                    <a:pt x="0" y="6753951"/>
                  </a:lnTo>
                </a:path>
              </a:pathLst>
            </a:custGeom>
            <a:ln w="20941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2050" y="10495641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4074110" y="4635375"/>
            <a:ext cx="2644140" cy="2644140"/>
            <a:chOff x="4130432" y="4996063"/>
            <a:chExt cx="2644140" cy="2644140"/>
          </a:xfrm>
        </p:grpSpPr>
        <p:sp>
          <p:nvSpPr>
            <p:cNvPr id="17" name="object 17"/>
            <p:cNvSpPr/>
            <p:nvPr/>
          </p:nvSpPr>
          <p:spPr>
            <a:xfrm>
              <a:off x="4130432" y="4996063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1844" y="0"/>
                  </a:moveTo>
                  <a:lnTo>
                    <a:pt x="1273385" y="871"/>
                  </a:lnTo>
                  <a:lnTo>
                    <a:pt x="1225366" y="3467"/>
                  </a:lnTo>
                  <a:lnTo>
                    <a:pt x="1177815" y="7756"/>
                  </a:lnTo>
                  <a:lnTo>
                    <a:pt x="1130764" y="13709"/>
                  </a:lnTo>
                  <a:lnTo>
                    <a:pt x="1084242" y="21296"/>
                  </a:lnTo>
                  <a:lnTo>
                    <a:pt x="1038279" y="30488"/>
                  </a:lnTo>
                  <a:lnTo>
                    <a:pt x="992904" y="41254"/>
                  </a:lnTo>
                  <a:lnTo>
                    <a:pt x="948148" y="53564"/>
                  </a:lnTo>
                  <a:lnTo>
                    <a:pt x="904041" y="67389"/>
                  </a:lnTo>
                  <a:lnTo>
                    <a:pt x="860611" y="82698"/>
                  </a:lnTo>
                  <a:lnTo>
                    <a:pt x="817890" y="99462"/>
                  </a:lnTo>
                  <a:lnTo>
                    <a:pt x="775908" y="117652"/>
                  </a:lnTo>
                  <a:lnTo>
                    <a:pt x="734693" y="137236"/>
                  </a:lnTo>
                  <a:lnTo>
                    <a:pt x="694275" y="158186"/>
                  </a:lnTo>
                  <a:lnTo>
                    <a:pt x="654686" y="180471"/>
                  </a:lnTo>
                  <a:lnTo>
                    <a:pt x="615954" y="204062"/>
                  </a:lnTo>
                  <a:lnTo>
                    <a:pt x="578109" y="228929"/>
                  </a:lnTo>
                  <a:lnTo>
                    <a:pt x="541182" y="255041"/>
                  </a:lnTo>
                  <a:lnTo>
                    <a:pt x="505202" y="282369"/>
                  </a:lnTo>
                  <a:lnTo>
                    <a:pt x="470198" y="310883"/>
                  </a:lnTo>
                  <a:lnTo>
                    <a:pt x="436202" y="340554"/>
                  </a:lnTo>
                  <a:lnTo>
                    <a:pt x="403242" y="371350"/>
                  </a:lnTo>
                  <a:lnTo>
                    <a:pt x="371349" y="403244"/>
                  </a:lnTo>
                  <a:lnTo>
                    <a:pt x="340553" y="436203"/>
                  </a:lnTo>
                  <a:lnTo>
                    <a:pt x="310882" y="470200"/>
                  </a:lnTo>
                  <a:lnTo>
                    <a:pt x="282368" y="505204"/>
                  </a:lnTo>
                  <a:lnTo>
                    <a:pt x="255040" y="541184"/>
                  </a:lnTo>
                  <a:lnTo>
                    <a:pt x="228928" y="578112"/>
                  </a:lnTo>
                  <a:lnTo>
                    <a:pt x="204062" y="615957"/>
                  </a:lnTo>
                  <a:lnTo>
                    <a:pt x="180471" y="654689"/>
                  </a:lnTo>
                  <a:lnTo>
                    <a:pt x="158186" y="694279"/>
                  </a:lnTo>
                  <a:lnTo>
                    <a:pt x="137236" y="734696"/>
                  </a:lnTo>
                  <a:lnTo>
                    <a:pt x="117652" y="775912"/>
                  </a:lnTo>
                  <a:lnTo>
                    <a:pt x="99462" y="817895"/>
                  </a:lnTo>
                  <a:lnTo>
                    <a:pt x="82698" y="860616"/>
                  </a:lnTo>
                  <a:lnTo>
                    <a:pt x="67388" y="904046"/>
                  </a:lnTo>
                  <a:lnTo>
                    <a:pt x="53564" y="948154"/>
                  </a:lnTo>
                  <a:lnTo>
                    <a:pt x="41253" y="992910"/>
                  </a:lnTo>
                  <a:lnTo>
                    <a:pt x="30488" y="1038286"/>
                  </a:lnTo>
                  <a:lnTo>
                    <a:pt x="21296" y="1084249"/>
                  </a:lnTo>
                  <a:lnTo>
                    <a:pt x="13709" y="1130772"/>
                  </a:lnTo>
                  <a:lnTo>
                    <a:pt x="7756" y="1177824"/>
                  </a:lnTo>
                  <a:lnTo>
                    <a:pt x="3467" y="1225375"/>
                  </a:lnTo>
                  <a:lnTo>
                    <a:pt x="871" y="1273395"/>
                  </a:lnTo>
                  <a:lnTo>
                    <a:pt x="0" y="1321855"/>
                  </a:lnTo>
                  <a:lnTo>
                    <a:pt x="871" y="1370314"/>
                  </a:lnTo>
                  <a:lnTo>
                    <a:pt x="3467" y="1418334"/>
                  </a:lnTo>
                  <a:lnTo>
                    <a:pt x="7756" y="1465885"/>
                  </a:lnTo>
                  <a:lnTo>
                    <a:pt x="13709" y="1512937"/>
                  </a:lnTo>
                  <a:lnTo>
                    <a:pt x="21296" y="1559460"/>
                  </a:lnTo>
                  <a:lnTo>
                    <a:pt x="30488" y="1605424"/>
                  </a:lnTo>
                  <a:lnTo>
                    <a:pt x="41253" y="1650799"/>
                  </a:lnTo>
                  <a:lnTo>
                    <a:pt x="53564" y="1695555"/>
                  </a:lnTo>
                  <a:lnTo>
                    <a:pt x="67388" y="1739663"/>
                  </a:lnTo>
                  <a:lnTo>
                    <a:pt x="82698" y="1783093"/>
                  </a:lnTo>
                  <a:lnTo>
                    <a:pt x="99462" y="1825814"/>
                  </a:lnTo>
                  <a:lnTo>
                    <a:pt x="117652" y="1867797"/>
                  </a:lnTo>
                  <a:lnTo>
                    <a:pt x="137236" y="1909013"/>
                  </a:lnTo>
                  <a:lnTo>
                    <a:pt x="158186" y="1949430"/>
                  </a:lnTo>
                  <a:lnTo>
                    <a:pt x="180471" y="1989020"/>
                  </a:lnTo>
                  <a:lnTo>
                    <a:pt x="204062" y="2027753"/>
                  </a:lnTo>
                  <a:lnTo>
                    <a:pt x="228928" y="2065597"/>
                  </a:lnTo>
                  <a:lnTo>
                    <a:pt x="255040" y="2102525"/>
                  </a:lnTo>
                  <a:lnTo>
                    <a:pt x="282368" y="2138506"/>
                  </a:lnTo>
                  <a:lnTo>
                    <a:pt x="310882" y="2173509"/>
                  </a:lnTo>
                  <a:lnTo>
                    <a:pt x="340553" y="2207506"/>
                  </a:lnTo>
                  <a:lnTo>
                    <a:pt x="371349" y="2240465"/>
                  </a:lnTo>
                  <a:lnTo>
                    <a:pt x="403242" y="2272359"/>
                  </a:lnTo>
                  <a:lnTo>
                    <a:pt x="436202" y="2303155"/>
                  </a:lnTo>
                  <a:lnTo>
                    <a:pt x="470198" y="2332826"/>
                  </a:lnTo>
                  <a:lnTo>
                    <a:pt x="505202" y="2361340"/>
                  </a:lnTo>
                  <a:lnTo>
                    <a:pt x="541182" y="2388668"/>
                  </a:lnTo>
                  <a:lnTo>
                    <a:pt x="578109" y="2414781"/>
                  </a:lnTo>
                  <a:lnTo>
                    <a:pt x="615954" y="2439647"/>
                  </a:lnTo>
                  <a:lnTo>
                    <a:pt x="654686" y="2463238"/>
                  </a:lnTo>
                  <a:lnTo>
                    <a:pt x="694275" y="2485523"/>
                  </a:lnTo>
                  <a:lnTo>
                    <a:pt x="734693" y="2506473"/>
                  </a:lnTo>
                  <a:lnTo>
                    <a:pt x="775908" y="2526057"/>
                  </a:lnTo>
                  <a:lnTo>
                    <a:pt x="817890" y="2544247"/>
                  </a:lnTo>
                  <a:lnTo>
                    <a:pt x="860611" y="2561011"/>
                  </a:lnTo>
                  <a:lnTo>
                    <a:pt x="904041" y="2576321"/>
                  </a:lnTo>
                  <a:lnTo>
                    <a:pt x="948148" y="2590145"/>
                  </a:lnTo>
                  <a:lnTo>
                    <a:pt x="992904" y="2602456"/>
                  </a:lnTo>
                  <a:lnTo>
                    <a:pt x="1038279" y="2613221"/>
                  </a:lnTo>
                  <a:lnTo>
                    <a:pt x="1084242" y="2622413"/>
                  </a:lnTo>
                  <a:lnTo>
                    <a:pt x="1130764" y="2630000"/>
                  </a:lnTo>
                  <a:lnTo>
                    <a:pt x="1177815" y="2635953"/>
                  </a:lnTo>
                  <a:lnTo>
                    <a:pt x="1225366" y="2640242"/>
                  </a:lnTo>
                  <a:lnTo>
                    <a:pt x="1273385" y="2642838"/>
                  </a:lnTo>
                  <a:lnTo>
                    <a:pt x="1321844" y="2643710"/>
                  </a:lnTo>
                  <a:lnTo>
                    <a:pt x="1370304" y="2642838"/>
                  </a:lnTo>
                  <a:lnTo>
                    <a:pt x="1418324" y="2640242"/>
                  </a:lnTo>
                  <a:lnTo>
                    <a:pt x="1465875" y="2635953"/>
                  </a:lnTo>
                  <a:lnTo>
                    <a:pt x="1512927" y="2630000"/>
                  </a:lnTo>
                  <a:lnTo>
                    <a:pt x="1559449" y="2622413"/>
                  </a:lnTo>
                  <a:lnTo>
                    <a:pt x="1605413" y="2613221"/>
                  </a:lnTo>
                  <a:lnTo>
                    <a:pt x="1650788" y="2602456"/>
                  </a:lnTo>
                  <a:lnTo>
                    <a:pt x="1695545" y="2590145"/>
                  </a:lnTo>
                  <a:lnTo>
                    <a:pt x="1739653" y="2576321"/>
                  </a:lnTo>
                  <a:lnTo>
                    <a:pt x="1783082" y="2561011"/>
                  </a:lnTo>
                  <a:lnTo>
                    <a:pt x="1825804" y="2544247"/>
                  </a:lnTo>
                  <a:lnTo>
                    <a:pt x="1867787" y="2526057"/>
                  </a:lnTo>
                  <a:lnTo>
                    <a:pt x="1909002" y="2506473"/>
                  </a:lnTo>
                  <a:lnTo>
                    <a:pt x="1949420" y="2485523"/>
                  </a:lnTo>
                  <a:lnTo>
                    <a:pt x="1989010" y="2463238"/>
                  </a:lnTo>
                  <a:lnTo>
                    <a:pt x="2027742" y="2439647"/>
                  </a:lnTo>
                  <a:lnTo>
                    <a:pt x="2065587" y="2414781"/>
                  </a:lnTo>
                  <a:lnTo>
                    <a:pt x="2102515" y="2388668"/>
                  </a:lnTo>
                  <a:lnTo>
                    <a:pt x="2138495" y="2361340"/>
                  </a:lnTo>
                  <a:lnTo>
                    <a:pt x="2173499" y="2332826"/>
                  </a:lnTo>
                  <a:lnTo>
                    <a:pt x="2207495" y="2303155"/>
                  </a:lnTo>
                  <a:lnTo>
                    <a:pt x="2240455" y="2272359"/>
                  </a:lnTo>
                  <a:lnTo>
                    <a:pt x="2272348" y="2240465"/>
                  </a:lnTo>
                  <a:lnTo>
                    <a:pt x="2303145" y="2207506"/>
                  </a:lnTo>
                  <a:lnTo>
                    <a:pt x="2332815" y="2173509"/>
                  </a:lnTo>
                  <a:lnTo>
                    <a:pt x="2361330" y="2138506"/>
                  </a:lnTo>
                  <a:lnTo>
                    <a:pt x="2388658" y="2102525"/>
                  </a:lnTo>
                  <a:lnTo>
                    <a:pt x="2414770" y="2065597"/>
                  </a:lnTo>
                  <a:lnTo>
                    <a:pt x="2439636" y="2027753"/>
                  </a:lnTo>
                  <a:lnTo>
                    <a:pt x="2463227" y="1989020"/>
                  </a:lnTo>
                  <a:lnTo>
                    <a:pt x="2485512" y="1949430"/>
                  </a:lnTo>
                  <a:lnTo>
                    <a:pt x="2506462" y="1909013"/>
                  </a:lnTo>
                  <a:lnTo>
                    <a:pt x="2526047" y="1867797"/>
                  </a:lnTo>
                  <a:lnTo>
                    <a:pt x="2544236" y="1825814"/>
                  </a:lnTo>
                  <a:lnTo>
                    <a:pt x="2561001" y="1783093"/>
                  </a:lnTo>
                  <a:lnTo>
                    <a:pt x="2576310" y="1739663"/>
                  </a:lnTo>
                  <a:lnTo>
                    <a:pt x="2590135" y="1695555"/>
                  </a:lnTo>
                  <a:lnTo>
                    <a:pt x="2602445" y="1650799"/>
                  </a:lnTo>
                  <a:lnTo>
                    <a:pt x="2613211" y="1605424"/>
                  </a:lnTo>
                  <a:lnTo>
                    <a:pt x="2622402" y="1559460"/>
                  </a:lnTo>
                  <a:lnTo>
                    <a:pt x="2629989" y="1512937"/>
                  </a:lnTo>
                  <a:lnTo>
                    <a:pt x="2635943" y="1465885"/>
                  </a:lnTo>
                  <a:lnTo>
                    <a:pt x="2640232" y="1418334"/>
                  </a:lnTo>
                  <a:lnTo>
                    <a:pt x="2642827" y="1370314"/>
                  </a:lnTo>
                  <a:lnTo>
                    <a:pt x="2643699" y="1321855"/>
                  </a:lnTo>
                  <a:lnTo>
                    <a:pt x="2642827" y="1273395"/>
                  </a:lnTo>
                  <a:lnTo>
                    <a:pt x="2640232" y="1225375"/>
                  </a:lnTo>
                  <a:lnTo>
                    <a:pt x="2635943" y="1177824"/>
                  </a:lnTo>
                  <a:lnTo>
                    <a:pt x="2629989" y="1130772"/>
                  </a:lnTo>
                  <a:lnTo>
                    <a:pt x="2622402" y="1084249"/>
                  </a:lnTo>
                  <a:lnTo>
                    <a:pt x="2613211" y="1038286"/>
                  </a:lnTo>
                  <a:lnTo>
                    <a:pt x="2602445" y="992910"/>
                  </a:lnTo>
                  <a:lnTo>
                    <a:pt x="2590135" y="948154"/>
                  </a:lnTo>
                  <a:lnTo>
                    <a:pt x="2576310" y="904046"/>
                  </a:lnTo>
                  <a:lnTo>
                    <a:pt x="2561001" y="860616"/>
                  </a:lnTo>
                  <a:lnTo>
                    <a:pt x="2544236" y="817895"/>
                  </a:lnTo>
                  <a:lnTo>
                    <a:pt x="2526047" y="775912"/>
                  </a:lnTo>
                  <a:lnTo>
                    <a:pt x="2506462" y="734696"/>
                  </a:lnTo>
                  <a:lnTo>
                    <a:pt x="2485512" y="694279"/>
                  </a:lnTo>
                  <a:lnTo>
                    <a:pt x="2463227" y="654689"/>
                  </a:lnTo>
                  <a:lnTo>
                    <a:pt x="2439636" y="615957"/>
                  </a:lnTo>
                  <a:lnTo>
                    <a:pt x="2414770" y="578112"/>
                  </a:lnTo>
                  <a:lnTo>
                    <a:pt x="2388658" y="541184"/>
                  </a:lnTo>
                  <a:lnTo>
                    <a:pt x="2361330" y="505204"/>
                  </a:lnTo>
                  <a:lnTo>
                    <a:pt x="2332815" y="470200"/>
                  </a:lnTo>
                  <a:lnTo>
                    <a:pt x="2303145" y="436203"/>
                  </a:lnTo>
                  <a:lnTo>
                    <a:pt x="2272348" y="403244"/>
                  </a:lnTo>
                  <a:lnTo>
                    <a:pt x="2240455" y="371350"/>
                  </a:lnTo>
                  <a:lnTo>
                    <a:pt x="2207495" y="340554"/>
                  </a:lnTo>
                  <a:lnTo>
                    <a:pt x="2173499" y="310883"/>
                  </a:lnTo>
                  <a:lnTo>
                    <a:pt x="2138495" y="282369"/>
                  </a:lnTo>
                  <a:lnTo>
                    <a:pt x="2102515" y="255041"/>
                  </a:lnTo>
                  <a:lnTo>
                    <a:pt x="2065587" y="228929"/>
                  </a:lnTo>
                  <a:lnTo>
                    <a:pt x="2027742" y="204062"/>
                  </a:lnTo>
                  <a:lnTo>
                    <a:pt x="1989010" y="180471"/>
                  </a:lnTo>
                  <a:lnTo>
                    <a:pt x="1949420" y="158186"/>
                  </a:lnTo>
                  <a:lnTo>
                    <a:pt x="1909002" y="137236"/>
                  </a:lnTo>
                  <a:lnTo>
                    <a:pt x="1867787" y="117652"/>
                  </a:lnTo>
                  <a:lnTo>
                    <a:pt x="1825804" y="99462"/>
                  </a:lnTo>
                  <a:lnTo>
                    <a:pt x="1783082" y="82698"/>
                  </a:lnTo>
                  <a:lnTo>
                    <a:pt x="1739653" y="67389"/>
                  </a:lnTo>
                  <a:lnTo>
                    <a:pt x="1695545" y="53564"/>
                  </a:lnTo>
                  <a:lnTo>
                    <a:pt x="1650788" y="41254"/>
                  </a:lnTo>
                  <a:lnTo>
                    <a:pt x="1605413" y="30488"/>
                  </a:lnTo>
                  <a:lnTo>
                    <a:pt x="1559449" y="21296"/>
                  </a:lnTo>
                  <a:lnTo>
                    <a:pt x="1512927" y="13709"/>
                  </a:lnTo>
                  <a:lnTo>
                    <a:pt x="1465875" y="7756"/>
                  </a:lnTo>
                  <a:lnTo>
                    <a:pt x="1418324" y="3467"/>
                  </a:lnTo>
                  <a:lnTo>
                    <a:pt x="1370304" y="871"/>
                  </a:lnTo>
                  <a:lnTo>
                    <a:pt x="1321844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3533" y="5162146"/>
              <a:ext cx="2450187" cy="245018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404418" y="5270055"/>
              <a:ext cx="2096135" cy="2096135"/>
            </a:xfrm>
            <a:custGeom>
              <a:avLst/>
              <a:gdLst/>
              <a:ahLst/>
              <a:cxnLst/>
              <a:rect l="l" t="t" r="r" b="b"/>
              <a:pathLst>
                <a:path w="2096135" h="2096134">
                  <a:moveTo>
                    <a:pt x="1047863" y="0"/>
                  </a:moveTo>
                  <a:lnTo>
                    <a:pt x="999897" y="1078"/>
                  </a:lnTo>
                  <a:lnTo>
                    <a:pt x="952485" y="4282"/>
                  </a:lnTo>
                  <a:lnTo>
                    <a:pt x="905673" y="9565"/>
                  </a:lnTo>
                  <a:lnTo>
                    <a:pt x="859506" y="16882"/>
                  </a:lnTo>
                  <a:lnTo>
                    <a:pt x="814032" y="26186"/>
                  </a:lnTo>
                  <a:lnTo>
                    <a:pt x="769297" y="37430"/>
                  </a:lnTo>
                  <a:lnTo>
                    <a:pt x="725346" y="50570"/>
                  </a:lnTo>
                  <a:lnTo>
                    <a:pt x="682227" y="65557"/>
                  </a:lnTo>
                  <a:lnTo>
                    <a:pt x="639984" y="82346"/>
                  </a:lnTo>
                  <a:lnTo>
                    <a:pt x="598665" y="100892"/>
                  </a:lnTo>
                  <a:lnTo>
                    <a:pt x="558316" y="121146"/>
                  </a:lnTo>
                  <a:lnTo>
                    <a:pt x="518983" y="143064"/>
                  </a:lnTo>
                  <a:lnTo>
                    <a:pt x="480712" y="166600"/>
                  </a:lnTo>
                  <a:lnTo>
                    <a:pt x="443550" y="191706"/>
                  </a:lnTo>
                  <a:lnTo>
                    <a:pt x="407542" y="218336"/>
                  </a:lnTo>
                  <a:lnTo>
                    <a:pt x="372735" y="246445"/>
                  </a:lnTo>
                  <a:lnTo>
                    <a:pt x="339175" y="275986"/>
                  </a:lnTo>
                  <a:lnTo>
                    <a:pt x="306909" y="306913"/>
                  </a:lnTo>
                  <a:lnTo>
                    <a:pt x="275982" y="339179"/>
                  </a:lnTo>
                  <a:lnTo>
                    <a:pt x="246442" y="372739"/>
                  </a:lnTo>
                  <a:lnTo>
                    <a:pt x="218333" y="407546"/>
                  </a:lnTo>
                  <a:lnTo>
                    <a:pt x="191703" y="443554"/>
                  </a:lnTo>
                  <a:lnTo>
                    <a:pt x="166597" y="480717"/>
                  </a:lnTo>
                  <a:lnTo>
                    <a:pt x="143062" y="518988"/>
                  </a:lnTo>
                  <a:lnTo>
                    <a:pt x="121144" y="558321"/>
                  </a:lnTo>
                  <a:lnTo>
                    <a:pt x="100890" y="598670"/>
                  </a:lnTo>
                  <a:lnTo>
                    <a:pt x="82345" y="639989"/>
                  </a:lnTo>
                  <a:lnTo>
                    <a:pt x="65556" y="682231"/>
                  </a:lnTo>
                  <a:lnTo>
                    <a:pt x="50569" y="725350"/>
                  </a:lnTo>
                  <a:lnTo>
                    <a:pt x="37430" y="769301"/>
                  </a:lnTo>
                  <a:lnTo>
                    <a:pt x="26185" y="814036"/>
                  </a:lnTo>
                  <a:lnTo>
                    <a:pt x="16882" y="859509"/>
                  </a:lnTo>
                  <a:lnTo>
                    <a:pt x="9565" y="905675"/>
                  </a:lnTo>
                  <a:lnTo>
                    <a:pt x="4282" y="952486"/>
                  </a:lnTo>
                  <a:lnTo>
                    <a:pt x="1078" y="999898"/>
                  </a:lnTo>
                  <a:lnTo>
                    <a:pt x="0" y="1047863"/>
                  </a:lnTo>
                  <a:lnTo>
                    <a:pt x="1078" y="1095828"/>
                  </a:lnTo>
                  <a:lnTo>
                    <a:pt x="4282" y="1143239"/>
                  </a:lnTo>
                  <a:lnTo>
                    <a:pt x="9565" y="1190051"/>
                  </a:lnTo>
                  <a:lnTo>
                    <a:pt x="16882" y="1236217"/>
                  </a:lnTo>
                  <a:lnTo>
                    <a:pt x="26185" y="1281690"/>
                  </a:lnTo>
                  <a:lnTo>
                    <a:pt x="37430" y="1326425"/>
                  </a:lnTo>
                  <a:lnTo>
                    <a:pt x="50569" y="1370376"/>
                  </a:lnTo>
                  <a:lnTo>
                    <a:pt x="65556" y="1413495"/>
                  </a:lnTo>
                  <a:lnTo>
                    <a:pt x="82345" y="1455737"/>
                  </a:lnTo>
                  <a:lnTo>
                    <a:pt x="100890" y="1497056"/>
                  </a:lnTo>
                  <a:lnTo>
                    <a:pt x="121144" y="1537405"/>
                  </a:lnTo>
                  <a:lnTo>
                    <a:pt x="143062" y="1576738"/>
                  </a:lnTo>
                  <a:lnTo>
                    <a:pt x="166597" y="1615009"/>
                  </a:lnTo>
                  <a:lnTo>
                    <a:pt x="191703" y="1652172"/>
                  </a:lnTo>
                  <a:lnTo>
                    <a:pt x="218333" y="1688179"/>
                  </a:lnTo>
                  <a:lnTo>
                    <a:pt x="246442" y="1722986"/>
                  </a:lnTo>
                  <a:lnTo>
                    <a:pt x="275982" y="1756546"/>
                  </a:lnTo>
                  <a:lnTo>
                    <a:pt x="306909" y="1788813"/>
                  </a:lnTo>
                  <a:lnTo>
                    <a:pt x="339175" y="1819740"/>
                  </a:lnTo>
                  <a:lnTo>
                    <a:pt x="372735" y="1849281"/>
                  </a:lnTo>
                  <a:lnTo>
                    <a:pt x="407542" y="1877390"/>
                  </a:lnTo>
                  <a:lnTo>
                    <a:pt x="443550" y="1904020"/>
                  </a:lnTo>
                  <a:lnTo>
                    <a:pt x="480712" y="1929126"/>
                  </a:lnTo>
                  <a:lnTo>
                    <a:pt x="518983" y="1952661"/>
                  </a:lnTo>
                  <a:lnTo>
                    <a:pt x="558316" y="1974579"/>
                  </a:lnTo>
                  <a:lnTo>
                    <a:pt x="598665" y="1994834"/>
                  </a:lnTo>
                  <a:lnTo>
                    <a:pt x="639984" y="2013379"/>
                  </a:lnTo>
                  <a:lnTo>
                    <a:pt x="682227" y="2030169"/>
                  </a:lnTo>
                  <a:lnTo>
                    <a:pt x="725346" y="2045156"/>
                  </a:lnTo>
                  <a:lnTo>
                    <a:pt x="769297" y="2058295"/>
                  </a:lnTo>
                  <a:lnTo>
                    <a:pt x="814032" y="2069540"/>
                  </a:lnTo>
                  <a:lnTo>
                    <a:pt x="859506" y="2078844"/>
                  </a:lnTo>
                  <a:lnTo>
                    <a:pt x="905673" y="2086160"/>
                  </a:lnTo>
                  <a:lnTo>
                    <a:pt x="952485" y="2091444"/>
                  </a:lnTo>
                  <a:lnTo>
                    <a:pt x="999897" y="2094648"/>
                  </a:lnTo>
                  <a:lnTo>
                    <a:pt x="1047863" y="2095726"/>
                  </a:lnTo>
                  <a:lnTo>
                    <a:pt x="1095828" y="2094648"/>
                  </a:lnTo>
                  <a:lnTo>
                    <a:pt x="1143239" y="2091444"/>
                  </a:lnTo>
                  <a:lnTo>
                    <a:pt x="1190051" y="2086160"/>
                  </a:lnTo>
                  <a:lnTo>
                    <a:pt x="1236217" y="2078844"/>
                  </a:lnTo>
                  <a:lnTo>
                    <a:pt x="1281690" y="2069540"/>
                  </a:lnTo>
                  <a:lnTo>
                    <a:pt x="1326425" y="2058295"/>
                  </a:lnTo>
                  <a:lnTo>
                    <a:pt x="1370376" y="2045156"/>
                  </a:lnTo>
                  <a:lnTo>
                    <a:pt x="1413495" y="2030169"/>
                  </a:lnTo>
                  <a:lnTo>
                    <a:pt x="1455737" y="2013379"/>
                  </a:lnTo>
                  <a:lnTo>
                    <a:pt x="1497056" y="1994834"/>
                  </a:lnTo>
                  <a:lnTo>
                    <a:pt x="1537405" y="1974579"/>
                  </a:lnTo>
                  <a:lnTo>
                    <a:pt x="1576738" y="1952661"/>
                  </a:lnTo>
                  <a:lnTo>
                    <a:pt x="1615009" y="1929126"/>
                  </a:lnTo>
                  <a:lnTo>
                    <a:pt x="1652172" y="1904020"/>
                  </a:lnTo>
                  <a:lnTo>
                    <a:pt x="1688179" y="1877390"/>
                  </a:lnTo>
                  <a:lnTo>
                    <a:pt x="1722986" y="1849281"/>
                  </a:lnTo>
                  <a:lnTo>
                    <a:pt x="1756546" y="1819740"/>
                  </a:lnTo>
                  <a:lnTo>
                    <a:pt x="1788813" y="1788813"/>
                  </a:lnTo>
                  <a:lnTo>
                    <a:pt x="1819740" y="1756546"/>
                  </a:lnTo>
                  <a:lnTo>
                    <a:pt x="1849281" y="1722986"/>
                  </a:lnTo>
                  <a:lnTo>
                    <a:pt x="1877390" y="1688179"/>
                  </a:lnTo>
                  <a:lnTo>
                    <a:pt x="1904020" y="1652172"/>
                  </a:lnTo>
                  <a:lnTo>
                    <a:pt x="1929126" y="1615009"/>
                  </a:lnTo>
                  <a:lnTo>
                    <a:pt x="1952661" y="1576738"/>
                  </a:lnTo>
                  <a:lnTo>
                    <a:pt x="1974579" y="1537405"/>
                  </a:lnTo>
                  <a:lnTo>
                    <a:pt x="1994834" y="1497056"/>
                  </a:lnTo>
                  <a:lnTo>
                    <a:pt x="2013379" y="1455737"/>
                  </a:lnTo>
                  <a:lnTo>
                    <a:pt x="2030169" y="1413495"/>
                  </a:lnTo>
                  <a:lnTo>
                    <a:pt x="2045156" y="1370376"/>
                  </a:lnTo>
                  <a:lnTo>
                    <a:pt x="2058295" y="1326425"/>
                  </a:lnTo>
                  <a:lnTo>
                    <a:pt x="2069540" y="1281690"/>
                  </a:lnTo>
                  <a:lnTo>
                    <a:pt x="2078844" y="1236217"/>
                  </a:lnTo>
                  <a:lnTo>
                    <a:pt x="2086160" y="1190051"/>
                  </a:lnTo>
                  <a:lnTo>
                    <a:pt x="2091444" y="1143239"/>
                  </a:lnTo>
                  <a:lnTo>
                    <a:pt x="2094648" y="1095828"/>
                  </a:lnTo>
                  <a:lnTo>
                    <a:pt x="2095726" y="1047863"/>
                  </a:lnTo>
                  <a:lnTo>
                    <a:pt x="2094648" y="999898"/>
                  </a:lnTo>
                  <a:lnTo>
                    <a:pt x="2091444" y="952486"/>
                  </a:lnTo>
                  <a:lnTo>
                    <a:pt x="2086160" y="905675"/>
                  </a:lnTo>
                  <a:lnTo>
                    <a:pt x="2078844" y="859509"/>
                  </a:lnTo>
                  <a:lnTo>
                    <a:pt x="2069540" y="814036"/>
                  </a:lnTo>
                  <a:lnTo>
                    <a:pt x="2058295" y="769301"/>
                  </a:lnTo>
                  <a:lnTo>
                    <a:pt x="2045156" y="725350"/>
                  </a:lnTo>
                  <a:lnTo>
                    <a:pt x="2030169" y="682231"/>
                  </a:lnTo>
                  <a:lnTo>
                    <a:pt x="2013379" y="639989"/>
                  </a:lnTo>
                  <a:lnTo>
                    <a:pt x="1994834" y="598670"/>
                  </a:lnTo>
                  <a:lnTo>
                    <a:pt x="1974579" y="558321"/>
                  </a:lnTo>
                  <a:lnTo>
                    <a:pt x="1952661" y="518988"/>
                  </a:lnTo>
                  <a:lnTo>
                    <a:pt x="1929126" y="480717"/>
                  </a:lnTo>
                  <a:lnTo>
                    <a:pt x="1904020" y="443554"/>
                  </a:lnTo>
                  <a:lnTo>
                    <a:pt x="1877390" y="407546"/>
                  </a:lnTo>
                  <a:lnTo>
                    <a:pt x="1849281" y="372739"/>
                  </a:lnTo>
                  <a:lnTo>
                    <a:pt x="1819740" y="339179"/>
                  </a:lnTo>
                  <a:lnTo>
                    <a:pt x="1788813" y="306913"/>
                  </a:lnTo>
                  <a:lnTo>
                    <a:pt x="1756546" y="275986"/>
                  </a:lnTo>
                  <a:lnTo>
                    <a:pt x="1722986" y="246445"/>
                  </a:lnTo>
                  <a:lnTo>
                    <a:pt x="1688179" y="218336"/>
                  </a:lnTo>
                  <a:lnTo>
                    <a:pt x="1652172" y="191706"/>
                  </a:lnTo>
                  <a:lnTo>
                    <a:pt x="1615009" y="166600"/>
                  </a:lnTo>
                  <a:lnTo>
                    <a:pt x="1576738" y="143064"/>
                  </a:lnTo>
                  <a:lnTo>
                    <a:pt x="1537405" y="121146"/>
                  </a:lnTo>
                  <a:lnTo>
                    <a:pt x="1497056" y="100892"/>
                  </a:lnTo>
                  <a:lnTo>
                    <a:pt x="1455737" y="82346"/>
                  </a:lnTo>
                  <a:lnTo>
                    <a:pt x="1413495" y="65557"/>
                  </a:lnTo>
                  <a:lnTo>
                    <a:pt x="1370376" y="50570"/>
                  </a:lnTo>
                  <a:lnTo>
                    <a:pt x="1326425" y="37430"/>
                  </a:lnTo>
                  <a:lnTo>
                    <a:pt x="1281690" y="26186"/>
                  </a:lnTo>
                  <a:lnTo>
                    <a:pt x="1236217" y="16882"/>
                  </a:lnTo>
                  <a:lnTo>
                    <a:pt x="1190051" y="9565"/>
                  </a:lnTo>
                  <a:lnTo>
                    <a:pt x="1143239" y="4282"/>
                  </a:lnTo>
                  <a:lnTo>
                    <a:pt x="1095828" y="1078"/>
                  </a:lnTo>
                  <a:lnTo>
                    <a:pt x="10478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04418" y="5270055"/>
              <a:ext cx="2096135" cy="2096135"/>
            </a:xfrm>
            <a:custGeom>
              <a:avLst/>
              <a:gdLst/>
              <a:ahLst/>
              <a:cxnLst/>
              <a:rect l="l" t="t" r="r" b="b"/>
              <a:pathLst>
                <a:path w="2096135" h="2096134">
                  <a:moveTo>
                    <a:pt x="2095726" y="1047863"/>
                  </a:moveTo>
                  <a:lnTo>
                    <a:pt x="2094648" y="1095828"/>
                  </a:lnTo>
                  <a:lnTo>
                    <a:pt x="2091444" y="1143239"/>
                  </a:lnTo>
                  <a:lnTo>
                    <a:pt x="2086160" y="1190051"/>
                  </a:lnTo>
                  <a:lnTo>
                    <a:pt x="2078844" y="1236217"/>
                  </a:lnTo>
                  <a:lnTo>
                    <a:pt x="2069540" y="1281690"/>
                  </a:lnTo>
                  <a:lnTo>
                    <a:pt x="2058295" y="1326425"/>
                  </a:lnTo>
                  <a:lnTo>
                    <a:pt x="2045156" y="1370376"/>
                  </a:lnTo>
                  <a:lnTo>
                    <a:pt x="2030169" y="1413495"/>
                  </a:lnTo>
                  <a:lnTo>
                    <a:pt x="2013379" y="1455737"/>
                  </a:lnTo>
                  <a:lnTo>
                    <a:pt x="1994834" y="1497056"/>
                  </a:lnTo>
                  <a:lnTo>
                    <a:pt x="1974579" y="1537405"/>
                  </a:lnTo>
                  <a:lnTo>
                    <a:pt x="1952661" y="1576738"/>
                  </a:lnTo>
                  <a:lnTo>
                    <a:pt x="1929126" y="1615009"/>
                  </a:lnTo>
                  <a:lnTo>
                    <a:pt x="1904020" y="1652172"/>
                  </a:lnTo>
                  <a:lnTo>
                    <a:pt x="1877390" y="1688179"/>
                  </a:lnTo>
                  <a:lnTo>
                    <a:pt x="1849281" y="1722986"/>
                  </a:lnTo>
                  <a:lnTo>
                    <a:pt x="1819740" y="1756546"/>
                  </a:lnTo>
                  <a:lnTo>
                    <a:pt x="1788813" y="1788813"/>
                  </a:lnTo>
                  <a:lnTo>
                    <a:pt x="1756546" y="1819740"/>
                  </a:lnTo>
                  <a:lnTo>
                    <a:pt x="1722986" y="1849281"/>
                  </a:lnTo>
                  <a:lnTo>
                    <a:pt x="1688179" y="1877390"/>
                  </a:lnTo>
                  <a:lnTo>
                    <a:pt x="1652172" y="1904020"/>
                  </a:lnTo>
                  <a:lnTo>
                    <a:pt x="1615009" y="1929126"/>
                  </a:lnTo>
                  <a:lnTo>
                    <a:pt x="1576738" y="1952661"/>
                  </a:lnTo>
                  <a:lnTo>
                    <a:pt x="1537405" y="1974579"/>
                  </a:lnTo>
                  <a:lnTo>
                    <a:pt x="1497056" y="1994834"/>
                  </a:lnTo>
                  <a:lnTo>
                    <a:pt x="1455737" y="2013379"/>
                  </a:lnTo>
                  <a:lnTo>
                    <a:pt x="1413495" y="2030169"/>
                  </a:lnTo>
                  <a:lnTo>
                    <a:pt x="1370376" y="2045156"/>
                  </a:lnTo>
                  <a:lnTo>
                    <a:pt x="1326425" y="2058295"/>
                  </a:lnTo>
                  <a:lnTo>
                    <a:pt x="1281690" y="2069540"/>
                  </a:lnTo>
                  <a:lnTo>
                    <a:pt x="1236217" y="2078844"/>
                  </a:lnTo>
                  <a:lnTo>
                    <a:pt x="1190051" y="2086160"/>
                  </a:lnTo>
                  <a:lnTo>
                    <a:pt x="1143239" y="2091444"/>
                  </a:lnTo>
                  <a:lnTo>
                    <a:pt x="1095828" y="2094648"/>
                  </a:lnTo>
                  <a:lnTo>
                    <a:pt x="1047863" y="2095726"/>
                  </a:lnTo>
                  <a:lnTo>
                    <a:pt x="999897" y="2094648"/>
                  </a:lnTo>
                  <a:lnTo>
                    <a:pt x="952485" y="2091444"/>
                  </a:lnTo>
                  <a:lnTo>
                    <a:pt x="905673" y="2086160"/>
                  </a:lnTo>
                  <a:lnTo>
                    <a:pt x="859506" y="2078844"/>
                  </a:lnTo>
                  <a:lnTo>
                    <a:pt x="814032" y="2069540"/>
                  </a:lnTo>
                  <a:lnTo>
                    <a:pt x="769297" y="2058295"/>
                  </a:lnTo>
                  <a:lnTo>
                    <a:pt x="725346" y="2045156"/>
                  </a:lnTo>
                  <a:lnTo>
                    <a:pt x="682227" y="2030169"/>
                  </a:lnTo>
                  <a:lnTo>
                    <a:pt x="639984" y="2013379"/>
                  </a:lnTo>
                  <a:lnTo>
                    <a:pt x="598665" y="1994834"/>
                  </a:lnTo>
                  <a:lnTo>
                    <a:pt x="558316" y="1974579"/>
                  </a:lnTo>
                  <a:lnTo>
                    <a:pt x="518983" y="1952661"/>
                  </a:lnTo>
                  <a:lnTo>
                    <a:pt x="480712" y="1929126"/>
                  </a:lnTo>
                  <a:lnTo>
                    <a:pt x="443550" y="1904020"/>
                  </a:lnTo>
                  <a:lnTo>
                    <a:pt x="407542" y="1877390"/>
                  </a:lnTo>
                  <a:lnTo>
                    <a:pt x="372735" y="1849281"/>
                  </a:lnTo>
                  <a:lnTo>
                    <a:pt x="339175" y="1819740"/>
                  </a:lnTo>
                  <a:lnTo>
                    <a:pt x="306909" y="1788813"/>
                  </a:lnTo>
                  <a:lnTo>
                    <a:pt x="275982" y="1756546"/>
                  </a:lnTo>
                  <a:lnTo>
                    <a:pt x="246442" y="1722986"/>
                  </a:lnTo>
                  <a:lnTo>
                    <a:pt x="218333" y="1688179"/>
                  </a:lnTo>
                  <a:lnTo>
                    <a:pt x="191703" y="1652172"/>
                  </a:lnTo>
                  <a:lnTo>
                    <a:pt x="166597" y="1615009"/>
                  </a:lnTo>
                  <a:lnTo>
                    <a:pt x="143062" y="1576738"/>
                  </a:lnTo>
                  <a:lnTo>
                    <a:pt x="121144" y="1537405"/>
                  </a:lnTo>
                  <a:lnTo>
                    <a:pt x="100890" y="1497056"/>
                  </a:lnTo>
                  <a:lnTo>
                    <a:pt x="82345" y="1455737"/>
                  </a:lnTo>
                  <a:lnTo>
                    <a:pt x="65556" y="1413495"/>
                  </a:lnTo>
                  <a:lnTo>
                    <a:pt x="50569" y="1370376"/>
                  </a:lnTo>
                  <a:lnTo>
                    <a:pt x="37430" y="1326425"/>
                  </a:lnTo>
                  <a:lnTo>
                    <a:pt x="26185" y="1281690"/>
                  </a:lnTo>
                  <a:lnTo>
                    <a:pt x="16882" y="1236217"/>
                  </a:lnTo>
                  <a:lnTo>
                    <a:pt x="9565" y="1190051"/>
                  </a:lnTo>
                  <a:lnTo>
                    <a:pt x="4282" y="1143239"/>
                  </a:lnTo>
                  <a:lnTo>
                    <a:pt x="1078" y="1095828"/>
                  </a:lnTo>
                  <a:lnTo>
                    <a:pt x="0" y="1047863"/>
                  </a:lnTo>
                  <a:lnTo>
                    <a:pt x="1078" y="999898"/>
                  </a:lnTo>
                  <a:lnTo>
                    <a:pt x="4282" y="952486"/>
                  </a:lnTo>
                  <a:lnTo>
                    <a:pt x="9565" y="905675"/>
                  </a:lnTo>
                  <a:lnTo>
                    <a:pt x="16882" y="859509"/>
                  </a:lnTo>
                  <a:lnTo>
                    <a:pt x="26185" y="814036"/>
                  </a:lnTo>
                  <a:lnTo>
                    <a:pt x="37430" y="769301"/>
                  </a:lnTo>
                  <a:lnTo>
                    <a:pt x="50569" y="725350"/>
                  </a:lnTo>
                  <a:lnTo>
                    <a:pt x="65556" y="682231"/>
                  </a:lnTo>
                  <a:lnTo>
                    <a:pt x="82345" y="639989"/>
                  </a:lnTo>
                  <a:lnTo>
                    <a:pt x="100890" y="598670"/>
                  </a:lnTo>
                  <a:lnTo>
                    <a:pt x="121144" y="558321"/>
                  </a:lnTo>
                  <a:lnTo>
                    <a:pt x="143062" y="518988"/>
                  </a:lnTo>
                  <a:lnTo>
                    <a:pt x="166597" y="480717"/>
                  </a:lnTo>
                  <a:lnTo>
                    <a:pt x="191703" y="443554"/>
                  </a:lnTo>
                  <a:lnTo>
                    <a:pt x="218333" y="407546"/>
                  </a:lnTo>
                  <a:lnTo>
                    <a:pt x="246442" y="372739"/>
                  </a:lnTo>
                  <a:lnTo>
                    <a:pt x="275982" y="339179"/>
                  </a:lnTo>
                  <a:lnTo>
                    <a:pt x="306909" y="306913"/>
                  </a:lnTo>
                  <a:lnTo>
                    <a:pt x="339175" y="275986"/>
                  </a:lnTo>
                  <a:lnTo>
                    <a:pt x="372735" y="246445"/>
                  </a:lnTo>
                  <a:lnTo>
                    <a:pt x="407542" y="218336"/>
                  </a:lnTo>
                  <a:lnTo>
                    <a:pt x="443550" y="191706"/>
                  </a:lnTo>
                  <a:lnTo>
                    <a:pt x="480712" y="166600"/>
                  </a:lnTo>
                  <a:lnTo>
                    <a:pt x="518983" y="143064"/>
                  </a:lnTo>
                  <a:lnTo>
                    <a:pt x="558316" y="121146"/>
                  </a:lnTo>
                  <a:lnTo>
                    <a:pt x="598665" y="100892"/>
                  </a:lnTo>
                  <a:lnTo>
                    <a:pt x="639984" y="82346"/>
                  </a:lnTo>
                  <a:lnTo>
                    <a:pt x="682227" y="65557"/>
                  </a:lnTo>
                  <a:lnTo>
                    <a:pt x="725346" y="50570"/>
                  </a:lnTo>
                  <a:lnTo>
                    <a:pt x="769297" y="37430"/>
                  </a:lnTo>
                  <a:lnTo>
                    <a:pt x="814032" y="26186"/>
                  </a:lnTo>
                  <a:lnTo>
                    <a:pt x="859506" y="16882"/>
                  </a:lnTo>
                  <a:lnTo>
                    <a:pt x="905673" y="9565"/>
                  </a:lnTo>
                  <a:lnTo>
                    <a:pt x="952485" y="4282"/>
                  </a:lnTo>
                  <a:lnTo>
                    <a:pt x="999897" y="1078"/>
                  </a:lnTo>
                  <a:lnTo>
                    <a:pt x="1047863" y="0"/>
                  </a:lnTo>
                  <a:lnTo>
                    <a:pt x="1095828" y="1078"/>
                  </a:lnTo>
                  <a:lnTo>
                    <a:pt x="1143239" y="4282"/>
                  </a:lnTo>
                  <a:lnTo>
                    <a:pt x="1190051" y="9565"/>
                  </a:lnTo>
                  <a:lnTo>
                    <a:pt x="1236217" y="16882"/>
                  </a:lnTo>
                  <a:lnTo>
                    <a:pt x="1281690" y="26186"/>
                  </a:lnTo>
                  <a:lnTo>
                    <a:pt x="1326425" y="37430"/>
                  </a:lnTo>
                  <a:lnTo>
                    <a:pt x="1370376" y="50570"/>
                  </a:lnTo>
                  <a:lnTo>
                    <a:pt x="1413495" y="65557"/>
                  </a:lnTo>
                  <a:lnTo>
                    <a:pt x="1455737" y="82346"/>
                  </a:lnTo>
                  <a:lnTo>
                    <a:pt x="1497056" y="100892"/>
                  </a:lnTo>
                  <a:lnTo>
                    <a:pt x="1537405" y="121146"/>
                  </a:lnTo>
                  <a:lnTo>
                    <a:pt x="1576738" y="143064"/>
                  </a:lnTo>
                  <a:lnTo>
                    <a:pt x="1615009" y="166600"/>
                  </a:lnTo>
                  <a:lnTo>
                    <a:pt x="1652172" y="191706"/>
                  </a:lnTo>
                  <a:lnTo>
                    <a:pt x="1688179" y="218336"/>
                  </a:lnTo>
                  <a:lnTo>
                    <a:pt x="1722986" y="246445"/>
                  </a:lnTo>
                  <a:lnTo>
                    <a:pt x="1756546" y="275986"/>
                  </a:lnTo>
                  <a:lnTo>
                    <a:pt x="1788813" y="306913"/>
                  </a:lnTo>
                  <a:lnTo>
                    <a:pt x="1819740" y="339179"/>
                  </a:lnTo>
                  <a:lnTo>
                    <a:pt x="1849281" y="372739"/>
                  </a:lnTo>
                  <a:lnTo>
                    <a:pt x="1877390" y="407546"/>
                  </a:lnTo>
                  <a:lnTo>
                    <a:pt x="1904020" y="443554"/>
                  </a:lnTo>
                  <a:lnTo>
                    <a:pt x="1929126" y="480717"/>
                  </a:lnTo>
                  <a:lnTo>
                    <a:pt x="1952661" y="518988"/>
                  </a:lnTo>
                  <a:lnTo>
                    <a:pt x="1974579" y="558321"/>
                  </a:lnTo>
                  <a:lnTo>
                    <a:pt x="1994834" y="598670"/>
                  </a:lnTo>
                  <a:lnTo>
                    <a:pt x="2013379" y="639989"/>
                  </a:lnTo>
                  <a:lnTo>
                    <a:pt x="2030169" y="682231"/>
                  </a:lnTo>
                  <a:lnTo>
                    <a:pt x="2045156" y="725350"/>
                  </a:lnTo>
                  <a:lnTo>
                    <a:pt x="2058295" y="769301"/>
                  </a:lnTo>
                  <a:lnTo>
                    <a:pt x="2069540" y="814036"/>
                  </a:lnTo>
                  <a:lnTo>
                    <a:pt x="2078844" y="859509"/>
                  </a:lnTo>
                  <a:lnTo>
                    <a:pt x="2086160" y="905675"/>
                  </a:lnTo>
                  <a:lnTo>
                    <a:pt x="2091444" y="952486"/>
                  </a:lnTo>
                  <a:lnTo>
                    <a:pt x="2094648" y="999898"/>
                  </a:lnTo>
                  <a:lnTo>
                    <a:pt x="2095726" y="1047863"/>
                  </a:lnTo>
                  <a:close/>
                </a:path>
              </a:pathLst>
            </a:custGeom>
            <a:ln w="31412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62280" y="5604425"/>
              <a:ext cx="1443355" cy="1435100"/>
            </a:xfrm>
            <a:custGeom>
              <a:avLst/>
              <a:gdLst/>
              <a:ahLst/>
              <a:cxnLst/>
              <a:rect l="l" t="t" r="r" b="b"/>
              <a:pathLst>
                <a:path w="1443354" h="1435100">
                  <a:moveTo>
                    <a:pt x="891795" y="1257300"/>
                  </a:moveTo>
                  <a:lnTo>
                    <a:pt x="857482" y="1257300"/>
                  </a:lnTo>
                  <a:lnTo>
                    <a:pt x="772123" y="1346200"/>
                  </a:lnTo>
                  <a:lnTo>
                    <a:pt x="769694" y="1346200"/>
                  </a:lnTo>
                  <a:lnTo>
                    <a:pt x="767809" y="1358900"/>
                  </a:lnTo>
                  <a:lnTo>
                    <a:pt x="766584" y="1358900"/>
                  </a:lnTo>
                  <a:lnTo>
                    <a:pt x="764980" y="1371600"/>
                  </a:lnTo>
                  <a:lnTo>
                    <a:pt x="767062" y="1371600"/>
                  </a:lnTo>
                  <a:lnTo>
                    <a:pt x="772381" y="1384300"/>
                  </a:lnTo>
                  <a:lnTo>
                    <a:pt x="780489" y="1384300"/>
                  </a:lnTo>
                  <a:lnTo>
                    <a:pt x="883470" y="1435100"/>
                  </a:lnTo>
                  <a:lnTo>
                    <a:pt x="909970" y="1435100"/>
                  </a:lnTo>
                  <a:lnTo>
                    <a:pt x="915867" y="1422400"/>
                  </a:lnTo>
                  <a:lnTo>
                    <a:pt x="918360" y="1422400"/>
                  </a:lnTo>
                  <a:lnTo>
                    <a:pt x="917150" y="1409700"/>
                  </a:lnTo>
                  <a:lnTo>
                    <a:pt x="912587" y="1397000"/>
                  </a:lnTo>
                  <a:lnTo>
                    <a:pt x="905020" y="1397000"/>
                  </a:lnTo>
                  <a:lnTo>
                    <a:pt x="870832" y="1384300"/>
                  </a:lnTo>
                  <a:lnTo>
                    <a:pt x="965564" y="1358900"/>
                  </a:lnTo>
                  <a:lnTo>
                    <a:pt x="1010661" y="1333500"/>
                  </a:lnTo>
                  <a:lnTo>
                    <a:pt x="856424" y="1333500"/>
                  </a:lnTo>
                  <a:lnTo>
                    <a:pt x="891795" y="1295400"/>
                  </a:lnTo>
                  <a:lnTo>
                    <a:pt x="896937" y="1282700"/>
                  </a:lnTo>
                  <a:lnTo>
                    <a:pt x="898651" y="1282700"/>
                  </a:lnTo>
                  <a:lnTo>
                    <a:pt x="896937" y="1270000"/>
                  </a:lnTo>
                  <a:lnTo>
                    <a:pt x="891795" y="1257300"/>
                  </a:lnTo>
                  <a:close/>
                </a:path>
                <a:path w="1443354" h="1435100">
                  <a:moveTo>
                    <a:pt x="684552" y="1397000"/>
                  </a:moveTo>
                  <a:lnTo>
                    <a:pt x="617447" y="1397000"/>
                  </a:lnTo>
                  <a:lnTo>
                    <a:pt x="666912" y="1409700"/>
                  </a:lnTo>
                  <a:lnTo>
                    <a:pt x="676464" y="1409700"/>
                  </a:lnTo>
                  <a:lnTo>
                    <a:pt x="684552" y="1397000"/>
                  </a:lnTo>
                  <a:close/>
                </a:path>
                <a:path w="1443354" h="1435100">
                  <a:moveTo>
                    <a:pt x="112154" y="863600"/>
                  </a:moveTo>
                  <a:lnTo>
                    <a:pt x="62836" y="863600"/>
                  </a:lnTo>
                  <a:lnTo>
                    <a:pt x="74138" y="914400"/>
                  </a:lnTo>
                  <a:lnTo>
                    <a:pt x="88806" y="965200"/>
                  </a:lnTo>
                  <a:lnTo>
                    <a:pt x="106699" y="1003300"/>
                  </a:lnTo>
                  <a:lnTo>
                    <a:pt x="127679" y="1054100"/>
                  </a:lnTo>
                  <a:lnTo>
                    <a:pt x="151604" y="1092200"/>
                  </a:lnTo>
                  <a:lnTo>
                    <a:pt x="178335" y="1130300"/>
                  </a:lnTo>
                  <a:lnTo>
                    <a:pt x="207731" y="1168400"/>
                  </a:lnTo>
                  <a:lnTo>
                    <a:pt x="239652" y="1206500"/>
                  </a:lnTo>
                  <a:lnTo>
                    <a:pt x="273958" y="1244600"/>
                  </a:lnTo>
                  <a:lnTo>
                    <a:pt x="310508" y="1270000"/>
                  </a:lnTo>
                  <a:lnTo>
                    <a:pt x="349164" y="1295400"/>
                  </a:lnTo>
                  <a:lnTo>
                    <a:pt x="389784" y="1320800"/>
                  </a:lnTo>
                  <a:lnTo>
                    <a:pt x="432229" y="1346200"/>
                  </a:lnTo>
                  <a:lnTo>
                    <a:pt x="476357" y="1358900"/>
                  </a:lnTo>
                  <a:lnTo>
                    <a:pt x="522030" y="1384300"/>
                  </a:lnTo>
                  <a:lnTo>
                    <a:pt x="569107" y="1397000"/>
                  </a:lnTo>
                  <a:lnTo>
                    <a:pt x="690336" y="1397000"/>
                  </a:lnTo>
                  <a:lnTo>
                    <a:pt x="692974" y="1384300"/>
                  </a:lnTo>
                  <a:lnTo>
                    <a:pt x="691813" y="1371600"/>
                  </a:lnTo>
                  <a:lnTo>
                    <a:pt x="687237" y="1371600"/>
                  </a:lnTo>
                  <a:lnTo>
                    <a:pt x="679961" y="1358900"/>
                  </a:lnTo>
                  <a:lnTo>
                    <a:pt x="621804" y="1358900"/>
                  </a:lnTo>
                  <a:lnTo>
                    <a:pt x="527778" y="1333500"/>
                  </a:lnTo>
                  <a:lnTo>
                    <a:pt x="482963" y="1320800"/>
                  </a:lnTo>
                  <a:lnTo>
                    <a:pt x="439821" y="1295400"/>
                  </a:lnTo>
                  <a:lnTo>
                    <a:pt x="398509" y="1270000"/>
                  </a:lnTo>
                  <a:lnTo>
                    <a:pt x="359182" y="1244600"/>
                  </a:lnTo>
                  <a:lnTo>
                    <a:pt x="321996" y="1219200"/>
                  </a:lnTo>
                  <a:lnTo>
                    <a:pt x="287108" y="1181100"/>
                  </a:lnTo>
                  <a:lnTo>
                    <a:pt x="254673" y="1155700"/>
                  </a:lnTo>
                  <a:lnTo>
                    <a:pt x="224848" y="1117600"/>
                  </a:lnTo>
                  <a:lnTo>
                    <a:pt x="197788" y="1079500"/>
                  </a:lnTo>
                  <a:lnTo>
                    <a:pt x="173649" y="1041400"/>
                  </a:lnTo>
                  <a:lnTo>
                    <a:pt x="152588" y="990600"/>
                  </a:lnTo>
                  <a:lnTo>
                    <a:pt x="134761" y="952500"/>
                  </a:lnTo>
                  <a:lnTo>
                    <a:pt x="120323" y="901700"/>
                  </a:lnTo>
                  <a:lnTo>
                    <a:pt x="112154" y="863600"/>
                  </a:lnTo>
                  <a:close/>
                </a:path>
                <a:path w="1443354" h="1435100">
                  <a:moveTo>
                    <a:pt x="1396918" y="749300"/>
                  </a:moveTo>
                  <a:lnTo>
                    <a:pt x="1370020" y="749300"/>
                  </a:lnTo>
                  <a:lnTo>
                    <a:pt x="1364239" y="762000"/>
                  </a:lnTo>
                  <a:lnTo>
                    <a:pt x="1361613" y="774700"/>
                  </a:lnTo>
                  <a:lnTo>
                    <a:pt x="1355709" y="825500"/>
                  </a:lnTo>
                  <a:lnTo>
                    <a:pt x="1346087" y="863600"/>
                  </a:lnTo>
                  <a:lnTo>
                    <a:pt x="1332894" y="914400"/>
                  </a:lnTo>
                  <a:lnTo>
                    <a:pt x="1316279" y="952500"/>
                  </a:lnTo>
                  <a:lnTo>
                    <a:pt x="1296391" y="1003300"/>
                  </a:lnTo>
                  <a:lnTo>
                    <a:pt x="1273378" y="1041400"/>
                  </a:lnTo>
                  <a:lnTo>
                    <a:pt x="1247388" y="1079500"/>
                  </a:lnTo>
                  <a:lnTo>
                    <a:pt x="1218570" y="1117600"/>
                  </a:lnTo>
                  <a:lnTo>
                    <a:pt x="1187072" y="1155700"/>
                  </a:lnTo>
                  <a:lnTo>
                    <a:pt x="1153043" y="1181100"/>
                  </a:lnTo>
                  <a:lnTo>
                    <a:pt x="1116630" y="1219200"/>
                  </a:lnTo>
                  <a:lnTo>
                    <a:pt x="1077983" y="1244600"/>
                  </a:lnTo>
                  <a:lnTo>
                    <a:pt x="1037250" y="1270000"/>
                  </a:lnTo>
                  <a:lnTo>
                    <a:pt x="994579" y="1282700"/>
                  </a:lnTo>
                  <a:lnTo>
                    <a:pt x="950119" y="1308100"/>
                  </a:lnTo>
                  <a:lnTo>
                    <a:pt x="856424" y="1333500"/>
                  </a:lnTo>
                  <a:lnTo>
                    <a:pt x="1010661" y="1333500"/>
                  </a:lnTo>
                  <a:lnTo>
                    <a:pt x="1054068" y="1308100"/>
                  </a:lnTo>
                  <a:lnTo>
                    <a:pt x="1095653" y="1295400"/>
                  </a:lnTo>
                  <a:lnTo>
                    <a:pt x="1135282" y="1257300"/>
                  </a:lnTo>
                  <a:lnTo>
                    <a:pt x="1172823" y="1231900"/>
                  </a:lnTo>
                  <a:lnTo>
                    <a:pt x="1208142" y="1206500"/>
                  </a:lnTo>
                  <a:lnTo>
                    <a:pt x="1241107" y="1168400"/>
                  </a:lnTo>
                  <a:lnTo>
                    <a:pt x="1271586" y="1130300"/>
                  </a:lnTo>
                  <a:lnTo>
                    <a:pt x="1299444" y="1092200"/>
                  </a:lnTo>
                  <a:lnTo>
                    <a:pt x="1324549" y="1054100"/>
                  </a:lnTo>
                  <a:lnTo>
                    <a:pt x="1346768" y="1003300"/>
                  </a:lnTo>
                  <a:lnTo>
                    <a:pt x="1365969" y="965200"/>
                  </a:lnTo>
                  <a:lnTo>
                    <a:pt x="1382018" y="914400"/>
                  </a:lnTo>
                  <a:lnTo>
                    <a:pt x="1394782" y="876300"/>
                  </a:lnTo>
                  <a:lnTo>
                    <a:pt x="1404129" y="825500"/>
                  </a:lnTo>
                  <a:lnTo>
                    <a:pt x="1409926" y="774700"/>
                  </a:lnTo>
                  <a:lnTo>
                    <a:pt x="1408765" y="762000"/>
                  </a:lnTo>
                  <a:lnTo>
                    <a:pt x="1404190" y="762000"/>
                  </a:lnTo>
                  <a:lnTo>
                    <a:pt x="1396918" y="749300"/>
                  </a:lnTo>
                  <a:close/>
                </a:path>
                <a:path w="1443354" h="1435100">
                  <a:moveTo>
                    <a:pt x="481975" y="266700"/>
                  </a:moveTo>
                  <a:lnTo>
                    <a:pt x="453588" y="266700"/>
                  </a:lnTo>
                  <a:lnTo>
                    <a:pt x="418094" y="304800"/>
                  </a:lnTo>
                  <a:lnTo>
                    <a:pt x="388211" y="330200"/>
                  </a:lnTo>
                  <a:lnTo>
                    <a:pt x="363885" y="381000"/>
                  </a:lnTo>
                  <a:lnTo>
                    <a:pt x="345061" y="419100"/>
                  </a:lnTo>
                  <a:lnTo>
                    <a:pt x="331684" y="469900"/>
                  </a:lnTo>
                  <a:lnTo>
                    <a:pt x="323698" y="520700"/>
                  </a:lnTo>
                  <a:lnTo>
                    <a:pt x="321048" y="571500"/>
                  </a:lnTo>
                  <a:lnTo>
                    <a:pt x="323489" y="622300"/>
                  </a:lnTo>
                  <a:lnTo>
                    <a:pt x="330847" y="660400"/>
                  </a:lnTo>
                  <a:lnTo>
                    <a:pt x="343176" y="711200"/>
                  </a:lnTo>
                  <a:lnTo>
                    <a:pt x="360528" y="749300"/>
                  </a:lnTo>
                  <a:lnTo>
                    <a:pt x="382957" y="800100"/>
                  </a:lnTo>
                  <a:lnTo>
                    <a:pt x="410514" y="825500"/>
                  </a:lnTo>
                  <a:lnTo>
                    <a:pt x="443254" y="863600"/>
                  </a:lnTo>
                  <a:lnTo>
                    <a:pt x="443254" y="952500"/>
                  </a:lnTo>
                  <a:lnTo>
                    <a:pt x="448463" y="1003300"/>
                  </a:lnTo>
                  <a:lnTo>
                    <a:pt x="462826" y="1054100"/>
                  </a:lnTo>
                  <a:lnTo>
                    <a:pt x="485362" y="1092200"/>
                  </a:lnTo>
                  <a:lnTo>
                    <a:pt x="515092" y="1130300"/>
                  </a:lnTo>
                  <a:lnTo>
                    <a:pt x="551034" y="1155700"/>
                  </a:lnTo>
                  <a:lnTo>
                    <a:pt x="592208" y="1181100"/>
                  </a:lnTo>
                  <a:lnTo>
                    <a:pt x="637636" y="1193800"/>
                  </a:lnTo>
                  <a:lnTo>
                    <a:pt x="686335" y="1206500"/>
                  </a:lnTo>
                  <a:lnTo>
                    <a:pt x="735036" y="1193800"/>
                  </a:lnTo>
                  <a:lnTo>
                    <a:pt x="780460" y="1181100"/>
                  </a:lnTo>
                  <a:lnTo>
                    <a:pt x="821630" y="1155700"/>
                  </a:lnTo>
                  <a:lnTo>
                    <a:pt x="686377" y="1155700"/>
                  </a:lnTo>
                  <a:lnTo>
                    <a:pt x="641766" y="1143000"/>
                  </a:lnTo>
                  <a:lnTo>
                    <a:pt x="600812" y="1130300"/>
                  </a:lnTo>
                  <a:lnTo>
                    <a:pt x="564684" y="1104900"/>
                  </a:lnTo>
                  <a:lnTo>
                    <a:pt x="534550" y="1079500"/>
                  </a:lnTo>
                  <a:lnTo>
                    <a:pt x="511577" y="1041400"/>
                  </a:lnTo>
                  <a:lnTo>
                    <a:pt x="496933" y="1003300"/>
                  </a:lnTo>
                  <a:lnTo>
                    <a:pt x="491786" y="952500"/>
                  </a:lnTo>
                  <a:lnTo>
                    <a:pt x="491786" y="863600"/>
                  </a:lnTo>
                  <a:lnTo>
                    <a:pt x="524534" y="825500"/>
                  </a:lnTo>
                  <a:lnTo>
                    <a:pt x="552085" y="800100"/>
                  </a:lnTo>
                  <a:lnTo>
                    <a:pt x="443264" y="800100"/>
                  </a:lnTo>
                  <a:lnTo>
                    <a:pt x="416454" y="762000"/>
                  </a:lnTo>
                  <a:lnTo>
                    <a:pt x="395787" y="711200"/>
                  </a:lnTo>
                  <a:lnTo>
                    <a:pt x="381157" y="660400"/>
                  </a:lnTo>
                  <a:lnTo>
                    <a:pt x="372457" y="622300"/>
                  </a:lnTo>
                  <a:lnTo>
                    <a:pt x="369580" y="571500"/>
                  </a:lnTo>
                  <a:lnTo>
                    <a:pt x="372196" y="520700"/>
                  </a:lnTo>
                  <a:lnTo>
                    <a:pt x="380126" y="469900"/>
                  </a:lnTo>
                  <a:lnTo>
                    <a:pt x="393497" y="431800"/>
                  </a:lnTo>
                  <a:lnTo>
                    <a:pt x="412437" y="393700"/>
                  </a:lnTo>
                  <a:lnTo>
                    <a:pt x="437070" y="355600"/>
                  </a:lnTo>
                  <a:lnTo>
                    <a:pt x="467525" y="317500"/>
                  </a:lnTo>
                  <a:lnTo>
                    <a:pt x="527433" y="317500"/>
                  </a:lnTo>
                  <a:lnTo>
                    <a:pt x="517490" y="304800"/>
                  </a:lnTo>
                  <a:lnTo>
                    <a:pt x="481975" y="266700"/>
                  </a:lnTo>
                  <a:close/>
                </a:path>
                <a:path w="1443354" h="1435100">
                  <a:moveTo>
                    <a:pt x="974602" y="863600"/>
                  </a:moveTo>
                  <a:lnTo>
                    <a:pt x="861031" y="863600"/>
                  </a:lnTo>
                  <a:lnTo>
                    <a:pt x="880905" y="876300"/>
                  </a:lnTo>
                  <a:lnTo>
                    <a:pt x="880905" y="952500"/>
                  </a:lnTo>
                  <a:lnTo>
                    <a:pt x="875776" y="1003300"/>
                  </a:lnTo>
                  <a:lnTo>
                    <a:pt x="861147" y="1041400"/>
                  </a:lnTo>
                  <a:lnTo>
                    <a:pt x="838187" y="1079500"/>
                  </a:lnTo>
                  <a:lnTo>
                    <a:pt x="808063" y="1104900"/>
                  </a:lnTo>
                  <a:lnTo>
                    <a:pt x="771941" y="1130300"/>
                  </a:lnTo>
                  <a:lnTo>
                    <a:pt x="730990" y="1143000"/>
                  </a:lnTo>
                  <a:lnTo>
                    <a:pt x="686377" y="1155700"/>
                  </a:lnTo>
                  <a:lnTo>
                    <a:pt x="821630" y="1155700"/>
                  </a:lnTo>
                  <a:lnTo>
                    <a:pt x="857567" y="1130300"/>
                  </a:lnTo>
                  <a:lnTo>
                    <a:pt x="887292" y="1092200"/>
                  </a:lnTo>
                  <a:lnTo>
                    <a:pt x="909828" y="1054100"/>
                  </a:lnTo>
                  <a:lnTo>
                    <a:pt x="924195" y="1003300"/>
                  </a:lnTo>
                  <a:lnTo>
                    <a:pt x="929417" y="965200"/>
                  </a:lnTo>
                  <a:lnTo>
                    <a:pt x="929417" y="876300"/>
                  </a:lnTo>
                  <a:lnTo>
                    <a:pt x="974602" y="863600"/>
                  </a:lnTo>
                  <a:close/>
                </a:path>
                <a:path w="1443354" h="1435100">
                  <a:moveTo>
                    <a:pt x="710198" y="1041400"/>
                  </a:moveTo>
                  <a:lnTo>
                    <a:pt x="694303" y="1041400"/>
                  </a:lnTo>
                  <a:lnTo>
                    <a:pt x="702289" y="1054100"/>
                  </a:lnTo>
                  <a:lnTo>
                    <a:pt x="710198" y="1041400"/>
                  </a:lnTo>
                  <a:close/>
                </a:path>
                <a:path w="1443354" h="1435100">
                  <a:moveTo>
                    <a:pt x="811630" y="812800"/>
                  </a:moveTo>
                  <a:lnTo>
                    <a:pt x="634560" y="812800"/>
                  </a:lnTo>
                  <a:lnTo>
                    <a:pt x="635956" y="825500"/>
                  </a:lnTo>
                  <a:lnTo>
                    <a:pt x="640707" y="838200"/>
                  </a:lnTo>
                  <a:lnTo>
                    <a:pt x="751359" y="838200"/>
                  </a:lnTo>
                  <a:lnTo>
                    <a:pt x="680953" y="1016000"/>
                  </a:lnTo>
                  <a:lnTo>
                    <a:pt x="679169" y="1028700"/>
                  </a:lnTo>
                  <a:lnTo>
                    <a:pt x="681087" y="1028700"/>
                  </a:lnTo>
                  <a:lnTo>
                    <a:pt x="686275" y="1041400"/>
                  </a:lnTo>
                  <a:lnTo>
                    <a:pt x="723172" y="1041400"/>
                  </a:lnTo>
                  <a:lnTo>
                    <a:pt x="841337" y="889000"/>
                  </a:lnTo>
                  <a:lnTo>
                    <a:pt x="786657" y="889000"/>
                  </a:lnTo>
                  <a:lnTo>
                    <a:pt x="809347" y="825500"/>
                  </a:lnTo>
                  <a:lnTo>
                    <a:pt x="811630" y="812800"/>
                  </a:lnTo>
                  <a:close/>
                </a:path>
                <a:path w="1443354" h="1435100">
                  <a:moveTo>
                    <a:pt x="91348" y="762000"/>
                  </a:moveTo>
                  <a:lnTo>
                    <a:pt x="66743" y="762000"/>
                  </a:lnTo>
                  <a:lnTo>
                    <a:pt x="59143" y="774700"/>
                  </a:lnTo>
                  <a:lnTo>
                    <a:pt x="53988" y="774700"/>
                  </a:lnTo>
                  <a:lnTo>
                    <a:pt x="2492" y="876300"/>
                  </a:lnTo>
                  <a:lnTo>
                    <a:pt x="0" y="889000"/>
                  </a:lnTo>
                  <a:lnTo>
                    <a:pt x="1211" y="901700"/>
                  </a:lnTo>
                  <a:lnTo>
                    <a:pt x="5777" y="914400"/>
                  </a:lnTo>
                  <a:lnTo>
                    <a:pt x="39846" y="914400"/>
                  </a:lnTo>
                  <a:lnTo>
                    <a:pt x="45737" y="901700"/>
                  </a:lnTo>
                  <a:lnTo>
                    <a:pt x="62836" y="863600"/>
                  </a:lnTo>
                  <a:lnTo>
                    <a:pt x="112154" y="863600"/>
                  </a:lnTo>
                  <a:lnTo>
                    <a:pt x="109431" y="850900"/>
                  </a:lnTo>
                  <a:lnTo>
                    <a:pt x="179104" y="850900"/>
                  </a:lnTo>
                  <a:lnTo>
                    <a:pt x="93756" y="774700"/>
                  </a:lnTo>
                  <a:lnTo>
                    <a:pt x="91348" y="762000"/>
                  </a:lnTo>
                  <a:close/>
                </a:path>
                <a:path w="1443354" h="1435100">
                  <a:moveTo>
                    <a:pt x="179104" y="850900"/>
                  </a:moveTo>
                  <a:lnTo>
                    <a:pt x="109431" y="850900"/>
                  </a:lnTo>
                  <a:lnTo>
                    <a:pt x="145294" y="889000"/>
                  </a:lnTo>
                  <a:lnTo>
                    <a:pt x="153397" y="901700"/>
                  </a:lnTo>
                  <a:lnTo>
                    <a:pt x="171653" y="901700"/>
                  </a:lnTo>
                  <a:lnTo>
                    <a:pt x="179597" y="889000"/>
                  </a:lnTo>
                  <a:lnTo>
                    <a:pt x="184812" y="876300"/>
                  </a:lnTo>
                  <a:lnTo>
                    <a:pt x="186458" y="876300"/>
                  </a:lnTo>
                  <a:lnTo>
                    <a:pt x="184550" y="863600"/>
                  </a:lnTo>
                  <a:lnTo>
                    <a:pt x="179104" y="850900"/>
                  </a:lnTo>
                  <a:close/>
                </a:path>
                <a:path w="1443354" h="1435100">
                  <a:moveTo>
                    <a:pt x="917127" y="622300"/>
                  </a:moveTo>
                  <a:lnTo>
                    <a:pt x="860874" y="622300"/>
                  </a:lnTo>
                  <a:lnTo>
                    <a:pt x="795117" y="723900"/>
                  </a:lnTo>
                  <a:lnTo>
                    <a:pt x="790878" y="723900"/>
                  </a:lnTo>
                  <a:lnTo>
                    <a:pt x="790302" y="736600"/>
                  </a:lnTo>
                  <a:lnTo>
                    <a:pt x="793246" y="749300"/>
                  </a:lnTo>
                  <a:lnTo>
                    <a:pt x="799567" y="749300"/>
                  </a:lnTo>
                  <a:lnTo>
                    <a:pt x="803808" y="762000"/>
                  </a:lnTo>
                  <a:lnTo>
                    <a:pt x="889062" y="762000"/>
                  </a:lnTo>
                  <a:lnTo>
                    <a:pt x="786657" y="889000"/>
                  </a:lnTo>
                  <a:lnTo>
                    <a:pt x="841337" y="889000"/>
                  </a:lnTo>
                  <a:lnTo>
                    <a:pt x="861031" y="863600"/>
                  </a:lnTo>
                  <a:lnTo>
                    <a:pt x="974602" y="863600"/>
                  </a:lnTo>
                  <a:lnTo>
                    <a:pt x="1015530" y="838200"/>
                  </a:lnTo>
                  <a:lnTo>
                    <a:pt x="1033378" y="825500"/>
                  </a:lnTo>
                  <a:lnTo>
                    <a:pt x="896936" y="825500"/>
                  </a:lnTo>
                  <a:lnTo>
                    <a:pt x="958777" y="749300"/>
                  </a:lnTo>
                  <a:lnTo>
                    <a:pt x="963185" y="736600"/>
                  </a:lnTo>
                  <a:lnTo>
                    <a:pt x="963941" y="736600"/>
                  </a:lnTo>
                  <a:lnTo>
                    <a:pt x="961164" y="723900"/>
                  </a:lnTo>
                  <a:lnTo>
                    <a:pt x="954976" y="711200"/>
                  </a:lnTo>
                  <a:lnTo>
                    <a:pt x="858874" y="711200"/>
                  </a:lnTo>
                  <a:lnTo>
                    <a:pt x="917127" y="622300"/>
                  </a:lnTo>
                  <a:close/>
                </a:path>
                <a:path w="1443354" h="1435100">
                  <a:moveTo>
                    <a:pt x="1122196" y="482600"/>
                  </a:moveTo>
                  <a:lnTo>
                    <a:pt x="1073685" y="482600"/>
                  </a:lnTo>
                  <a:lnTo>
                    <a:pt x="1073685" y="660400"/>
                  </a:lnTo>
                  <a:lnTo>
                    <a:pt x="1067510" y="698500"/>
                  </a:lnTo>
                  <a:lnTo>
                    <a:pt x="1050347" y="736600"/>
                  </a:lnTo>
                  <a:lnTo>
                    <a:pt x="1023810" y="774700"/>
                  </a:lnTo>
                  <a:lnTo>
                    <a:pt x="989518" y="800100"/>
                  </a:lnTo>
                  <a:lnTo>
                    <a:pt x="949086" y="812800"/>
                  </a:lnTo>
                  <a:lnTo>
                    <a:pt x="904130" y="825500"/>
                  </a:lnTo>
                  <a:lnTo>
                    <a:pt x="1033378" y="825500"/>
                  </a:lnTo>
                  <a:lnTo>
                    <a:pt x="1080716" y="787400"/>
                  </a:lnTo>
                  <a:lnTo>
                    <a:pt x="1103024" y="749300"/>
                  </a:lnTo>
                  <a:lnTo>
                    <a:pt x="1117176" y="698500"/>
                  </a:lnTo>
                  <a:lnTo>
                    <a:pt x="1122196" y="660400"/>
                  </a:lnTo>
                  <a:lnTo>
                    <a:pt x="1122196" y="482600"/>
                  </a:lnTo>
                  <a:close/>
                </a:path>
                <a:path w="1443354" h="1435100">
                  <a:moveTo>
                    <a:pt x="1115093" y="444500"/>
                  </a:moveTo>
                  <a:lnTo>
                    <a:pt x="695230" y="444500"/>
                  </a:lnTo>
                  <a:lnTo>
                    <a:pt x="690032" y="457200"/>
                  </a:lnTo>
                  <a:lnTo>
                    <a:pt x="688126" y="469900"/>
                  </a:lnTo>
                  <a:lnTo>
                    <a:pt x="688136" y="660400"/>
                  </a:lnTo>
                  <a:lnTo>
                    <a:pt x="688576" y="673100"/>
                  </a:lnTo>
                  <a:lnTo>
                    <a:pt x="689969" y="685800"/>
                  </a:lnTo>
                  <a:lnTo>
                    <a:pt x="690660" y="685800"/>
                  </a:lnTo>
                  <a:lnTo>
                    <a:pt x="691497" y="698500"/>
                  </a:lnTo>
                  <a:lnTo>
                    <a:pt x="636892" y="812800"/>
                  </a:lnTo>
                  <a:lnTo>
                    <a:pt x="810199" y="812800"/>
                  </a:lnTo>
                  <a:lnTo>
                    <a:pt x="805429" y="800100"/>
                  </a:lnTo>
                  <a:lnTo>
                    <a:pt x="794468" y="800100"/>
                  </a:lnTo>
                  <a:lnTo>
                    <a:pt x="790939" y="787400"/>
                  </a:lnTo>
                  <a:lnTo>
                    <a:pt x="697350" y="787400"/>
                  </a:lnTo>
                  <a:lnTo>
                    <a:pt x="782908" y="622300"/>
                  </a:lnTo>
                  <a:lnTo>
                    <a:pt x="917127" y="622300"/>
                  </a:lnTo>
                  <a:lnTo>
                    <a:pt x="925448" y="609600"/>
                  </a:lnTo>
                  <a:lnTo>
                    <a:pt x="928981" y="596900"/>
                  </a:lnTo>
                  <a:lnTo>
                    <a:pt x="736648" y="596900"/>
                  </a:lnTo>
                  <a:lnTo>
                    <a:pt x="736648" y="482600"/>
                  </a:lnTo>
                  <a:lnTo>
                    <a:pt x="1122196" y="482600"/>
                  </a:lnTo>
                  <a:lnTo>
                    <a:pt x="1122196" y="469900"/>
                  </a:lnTo>
                  <a:lnTo>
                    <a:pt x="1120290" y="457200"/>
                  </a:lnTo>
                  <a:lnTo>
                    <a:pt x="1115093" y="444500"/>
                  </a:lnTo>
                  <a:close/>
                </a:path>
                <a:path w="1443354" h="1435100">
                  <a:moveTo>
                    <a:pt x="484678" y="546100"/>
                  </a:moveTo>
                  <a:lnTo>
                    <a:pt x="450368" y="546100"/>
                  </a:lnTo>
                  <a:lnTo>
                    <a:pt x="445170" y="558800"/>
                  </a:lnTo>
                  <a:lnTo>
                    <a:pt x="443264" y="571500"/>
                  </a:lnTo>
                  <a:lnTo>
                    <a:pt x="443264" y="800100"/>
                  </a:lnTo>
                  <a:lnTo>
                    <a:pt x="491786" y="800100"/>
                  </a:lnTo>
                  <a:lnTo>
                    <a:pt x="491786" y="571500"/>
                  </a:lnTo>
                  <a:lnTo>
                    <a:pt x="489879" y="558800"/>
                  </a:lnTo>
                  <a:lnTo>
                    <a:pt x="484678" y="546100"/>
                  </a:lnTo>
                  <a:close/>
                </a:path>
                <a:path w="1443354" h="1435100">
                  <a:moveTo>
                    <a:pt x="527433" y="317500"/>
                  </a:moveTo>
                  <a:lnTo>
                    <a:pt x="467525" y="317500"/>
                  </a:lnTo>
                  <a:lnTo>
                    <a:pt x="497981" y="355600"/>
                  </a:lnTo>
                  <a:lnTo>
                    <a:pt x="522616" y="393700"/>
                  </a:lnTo>
                  <a:lnTo>
                    <a:pt x="541558" y="431800"/>
                  </a:lnTo>
                  <a:lnTo>
                    <a:pt x="554932" y="469900"/>
                  </a:lnTo>
                  <a:lnTo>
                    <a:pt x="562864" y="520700"/>
                  </a:lnTo>
                  <a:lnTo>
                    <a:pt x="565574" y="571500"/>
                  </a:lnTo>
                  <a:lnTo>
                    <a:pt x="562686" y="622300"/>
                  </a:lnTo>
                  <a:lnTo>
                    <a:pt x="553958" y="660400"/>
                  </a:lnTo>
                  <a:lnTo>
                    <a:pt x="539296" y="711200"/>
                  </a:lnTo>
                  <a:lnTo>
                    <a:pt x="518603" y="762000"/>
                  </a:lnTo>
                  <a:lnTo>
                    <a:pt x="491786" y="800100"/>
                  </a:lnTo>
                  <a:lnTo>
                    <a:pt x="552085" y="800100"/>
                  </a:lnTo>
                  <a:lnTo>
                    <a:pt x="574496" y="749300"/>
                  </a:lnTo>
                  <a:lnTo>
                    <a:pt x="591826" y="711200"/>
                  </a:lnTo>
                  <a:lnTo>
                    <a:pt x="604132" y="660400"/>
                  </a:lnTo>
                  <a:lnTo>
                    <a:pt x="611474" y="622300"/>
                  </a:lnTo>
                  <a:lnTo>
                    <a:pt x="613908" y="571500"/>
                  </a:lnTo>
                  <a:lnTo>
                    <a:pt x="611389" y="520700"/>
                  </a:lnTo>
                  <a:lnTo>
                    <a:pt x="603496" y="469900"/>
                  </a:lnTo>
                  <a:lnTo>
                    <a:pt x="590240" y="419100"/>
                  </a:lnTo>
                  <a:lnTo>
                    <a:pt x="571542" y="381000"/>
                  </a:lnTo>
                  <a:lnTo>
                    <a:pt x="547319" y="342900"/>
                  </a:lnTo>
                  <a:lnTo>
                    <a:pt x="527433" y="317500"/>
                  </a:lnTo>
                  <a:close/>
                </a:path>
                <a:path w="1443354" h="1435100">
                  <a:moveTo>
                    <a:pt x="559847" y="0"/>
                  </a:moveTo>
                  <a:lnTo>
                    <a:pt x="533381" y="0"/>
                  </a:lnTo>
                  <a:lnTo>
                    <a:pt x="527481" y="12700"/>
                  </a:lnTo>
                  <a:lnTo>
                    <a:pt x="524958" y="25400"/>
                  </a:lnTo>
                  <a:lnTo>
                    <a:pt x="526140" y="25400"/>
                  </a:lnTo>
                  <a:lnTo>
                    <a:pt x="530681" y="38100"/>
                  </a:lnTo>
                  <a:lnTo>
                    <a:pt x="538235" y="38100"/>
                  </a:lnTo>
                  <a:lnTo>
                    <a:pt x="572422" y="63500"/>
                  </a:lnTo>
                  <a:lnTo>
                    <a:pt x="524345" y="76200"/>
                  </a:lnTo>
                  <a:lnTo>
                    <a:pt x="432594" y="101600"/>
                  </a:lnTo>
                  <a:lnTo>
                    <a:pt x="389186" y="127000"/>
                  </a:lnTo>
                  <a:lnTo>
                    <a:pt x="347601" y="152400"/>
                  </a:lnTo>
                  <a:lnTo>
                    <a:pt x="307972" y="177800"/>
                  </a:lnTo>
                  <a:lnTo>
                    <a:pt x="270431" y="203200"/>
                  </a:lnTo>
                  <a:lnTo>
                    <a:pt x="235111" y="241300"/>
                  </a:lnTo>
                  <a:lnTo>
                    <a:pt x="202146" y="266700"/>
                  </a:lnTo>
                  <a:lnTo>
                    <a:pt x="171667" y="304800"/>
                  </a:lnTo>
                  <a:lnTo>
                    <a:pt x="143808" y="342900"/>
                  </a:lnTo>
                  <a:lnTo>
                    <a:pt x="118703" y="393700"/>
                  </a:lnTo>
                  <a:lnTo>
                    <a:pt x="96482" y="431800"/>
                  </a:lnTo>
                  <a:lnTo>
                    <a:pt x="77281" y="469900"/>
                  </a:lnTo>
                  <a:lnTo>
                    <a:pt x="61231" y="520700"/>
                  </a:lnTo>
                  <a:lnTo>
                    <a:pt x="48465" y="571500"/>
                  </a:lnTo>
                  <a:lnTo>
                    <a:pt x="39117" y="609600"/>
                  </a:lnTo>
                  <a:lnTo>
                    <a:pt x="33318" y="660400"/>
                  </a:lnTo>
                  <a:lnTo>
                    <a:pt x="34481" y="673100"/>
                  </a:lnTo>
                  <a:lnTo>
                    <a:pt x="39059" y="685800"/>
                  </a:lnTo>
                  <a:lnTo>
                    <a:pt x="73235" y="685800"/>
                  </a:lnTo>
                  <a:lnTo>
                    <a:pt x="79015" y="673100"/>
                  </a:lnTo>
                  <a:lnTo>
                    <a:pt x="81652" y="673100"/>
                  </a:lnTo>
                  <a:lnTo>
                    <a:pt x="87556" y="622300"/>
                  </a:lnTo>
                  <a:lnTo>
                    <a:pt x="97178" y="571500"/>
                  </a:lnTo>
                  <a:lnTo>
                    <a:pt x="110371" y="520700"/>
                  </a:lnTo>
                  <a:lnTo>
                    <a:pt x="126986" y="482600"/>
                  </a:lnTo>
                  <a:lnTo>
                    <a:pt x="146874" y="431800"/>
                  </a:lnTo>
                  <a:lnTo>
                    <a:pt x="169887" y="393700"/>
                  </a:lnTo>
                  <a:lnTo>
                    <a:pt x="195876" y="355600"/>
                  </a:lnTo>
                  <a:lnTo>
                    <a:pt x="224694" y="317500"/>
                  </a:lnTo>
                  <a:lnTo>
                    <a:pt x="256191" y="279400"/>
                  </a:lnTo>
                  <a:lnTo>
                    <a:pt x="290220" y="254000"/>
                  </a:lnTo>
                  <a:lnTo>
                    <a:pt x="326632" y="228600"/>
                  </a:lnTo>
                  <a:lnTo>
                    <a:pt x="365278" y="190500"/>
                  </a:lnTo>
                  <a:lnTo>
                    <a:pt x="406010" y="177800"/>
                  </a:lnTo>
                  <a:lnTo>
                    <a:pt x="448680" y="152400"/>
                  </a:lnTo>
                  <a:lnTo>
                    <a:pt x="493139" y="127000"/>
                  </a:lnTo>
                  <a:lnTo>
                    <a:pt x="586830" y="101600"/>
                  </a:lnTo>
                  <a:lnTo>
                    <a:pt x="661009" y="101600"/>
                  </a:lnTo>
                  <a:lnTo>
                    <a:pt x="673550" y="88900"/>
                  </a:lnTo>
                  <a:lnTo>
                    <a:pt x="676670" y="88900"/>
                  </a:lnTo>
                  <a:lnTo>
                    <a:pt x="678275" y="76200"/>
                  </a:lnTo>
                  <a:lnTo>
                    <a:pt x="676193" y="63500"/>
                  </a:lnTo>
                  <a:lnTo>
                    <a:pt x="670873" y="63500"/>
                  </a:lnTo>
                  <a:lnTo>
                    <a:pt x="662765" y="50800"/>
                  </a:lnTo>
                  <a:lnTo>
                    <a:pt x="559847" y="0"/>
                  </a:lnTo>
                  <a:close/>
                </a:path>
                <a:path w="1443354" h="1435100">
                  <a:moveTo>
                    <a:pt x="1298463" y="546100"/>
                  </a:moveTo>
                  <a:lnTo>
                    <a:pt x="1264653" y="546100"/>
                  </a:lnTo>
                  <a:lnTo>
                    <a:pt x="1259207" y="558800"/>
                  </a:lnTo>
                  <a:lnTo>
                    <a:pt x="1257298" y="571500"/>
                  </a:lnTo>
                  <a:lnTo>
                    <a:pt x="1258941" y="571500"/>
                  </a:lnTo>
                  <a:lnTo>
                    <a:pt x="1264150" y="584200"/>
                  </a:lnTo>
                  <a:lnTo>
                    <a:pt x="1349498" y="673100"/>
                  </a:lnTo>
                  <a:lnTo>
                    <a:pt x="1384112" y="673100"/>
                  </a:lnTo>
                  <a:lnTo>
                    <a:pt x="1389267" y="660400"/>
                  </a:lnTo>
                  <a:lnTo>
                    <a:pt x="1427865" y="584200"/>
                  </a:lnTo>
                  <a:lnTo>
                    <a:pt x="1333823" y="584200"/>
                  </a:lnTo>
                  <a:lnTo>
                    <a:pt x="1298463" y="546100"/>
                  </a:lnTo>
                  <a:close/>
                </a:path>
                <a:path w="1443354" h="1435100">
                  <a:moveTo>
                    <a:pt x="918328" y="571500"/>
                  </a:moveTo>
                  <a:lnTo>
                    <a:pt x="749815" y="571500"/>
                  </a:lnTo>
                  <a:lnTo>
                    <a:pt x="745998" y="584200"/>
                  </a:lnTo>
                  <a:lnTo>
                    <a:pt x="736648" y="596900"/>
                  </a:lnTo>
                  <a:lnTo>
                    <a:pt x="928981" y="596900"/>
                  </a:lnTo>
                  <a:lnTo>
                    <a:pt x="928819" y="584200"/>
                  </a:lnTo>
                  <a:lnTo>
                    <a:pt x="925191" y="584200"/>
                  </a:lnTo>
                  <a:lnTo>
                    <a:pt x="918328" y="571500"/>
                  </a:lnTo>
                  <a:close/>
                </a:path>
                <a:path w="1443354" h="1435100">
                  <a:moveTo>
                    <a:pt x="776343" y="25400"/>
                  </a:moveTo>
                  <a:lnTo>
                    <a:pt x="766786" y="38100"/>
                  </a:lnTo>
                  <a:lnTo>
                    <a:pt x="758698" y="38100"/>
                  </a:lnTo>
                  <a:lnTo>
                    <a:pt x="752917" y="50800"/>
                  </a:lnTo>
                  <a:lnTo>
                    <a:pt x="750281" y="50800"/>
                  </a:lnTo>
                  <a:lnTo>
                    <a:pt x="751442" y="63500"/>
                  </a:lnTo>
                  <a:lnTo>
                    <a:pt x="756018" y="76200"/>
                  </a:lnTo>
                  <a:lnTo>
                    <a:pt x="772552" y="76200"/>
                  </a:lnTo>
                  <a:lnTo>
                    <a:pt x="869141" y="101600"/>
                  </a:lnTo>
                  <a:lnTo>
                    <a:pt x="960287" y="127000"/>
                  </a:lnTo>
                  <a:lnTo>
                    <a:pt x="1003428" y="139700"/>
                  </a:lnTo>
                  <a:lnTo>
                    <a:pt x="1044741" y="165100"/>
                  </a:lnTo>
                  <a:lnTo>
                    <a:pt x="1084068" y="190500"/>
                  </a:lnTo>
                  <a:lnTo>
                    <a:pt x="1121254" y="228600"/>
                  </a:lnTo>
                  <a:lnTo>
                    <a:pt x="1156143" y="254000"/>
                  </a:lnTo>
                  <a:lnTo>
                    <a:pt x="1188578" y="292100"/>
                  </a:lnTo>
                  <a:lnTo>
                    <a:pt x="1218404" y="330200"/>
                  </a:lnTo>
                  <a:lnTo>
                    <a:pt x="1245465" y="368300"/>
                  </a:lnTo>
                  <a:lnTo>
                    <a:pt x="1269604" y="406400"/>
                  </a:lnTo>
                  <a:lnTo>
                    <a:pt x="1290665" y="444500"/>
                  </a:lnTo>
                  <a:lnTo>
                    <a:pt x="1308493" y="495300"/>
                  </a:lnTo>
                  <a:lnTo>
                    <a:pt x="1322931" y="533400"/>
                  </a:lnTo>
                  <a:lnTo>
                    <a:pt x="1333823" y="584200"/>
                  </a:lnTo>
                  <a:lnTo>
                    <a:pt x="1427865" y="584200"/>
                  </a:lnTo>
                  <a:lnTo>
                    <a:pt x="1434298" y="571500"/>
                  </a:lnTo>
                  <a:lnTo>
                    <a:pt x="1380419" y="571500"/>
                  </a:lnTo>
                  <a:lnTo>
                    <a:pt x="1369117" y="520700"/>
                  </a:lnTo>
                  <a:lnTo>
                    <a:pt x="1354449" y="469900"/>
                  </a:lnTo>
                  <a:lnTo>
                    <a:pt x="1336555" y="431800"/>
                  </a:lnTo>
                  <a:lnTo>
                    <a:pt x="1315576" y="393700"/>
                  </a:lnTo>
                  <a:lnTo>
                    <a:pt x="1291650" y="342900"/>
                  </a:lnTo>
                  <a:lnTo>
                    <a:pt x="1264920" y="304800"/>
                  </a:lnTo>
                  <a:lnTo>
                    <a:pt x="1235524" y="266700"/>
                  </a:lnTo>
                  <a:lnTo>
                    <a:pt x="1203603" y="228600"/>
                  </a:lnTo>
                  <a:lnTo>
                    <a:pt x="1169297" y="203200"/>
                  </a:lnTo>
                  <a:lnTo>
                    <a:pt x="1132746" y="165100"/>
                  </a:lnTo>
                  <a:lnTo>
                    <a:pt x="1094090" y="139700"/>
                  </a:lnTo>
                  <a:lnTo>
                    <a:pt x="1053470" y="114300"/>
                  </a:lnTo>
                  <a:lnTo>
                    <a:pt x="1011026" y="88900"/>
                  </a:lnTo>
                  <a:lnTo>
                    <a:pt x="921224" y="63500"/>
                  </a:lnTo>
                  <a:lnTo>
                    <a:pt x="776343" y="25400"/>
                  </a:lnTo>
                  <a:close/>
                </a:path>
                <a:path w="1443354" h="1435100">
                  <a:moveTo>
                    <a:pt x="1442024" y="533400"/>
                  </a:moveTo>
                  <a:lnTo>
                    <a:pt x="1397507" y="533400"/>
                  </a:lnTo>
                  <a:lnTo>
                    <a:pt x="1380419" y="571500"/>
                  </a:lnTo>
                  <a:lnTo>
                    <a:pt x="1434298" y="571500"/>
                  </a:lnTo>
                  <a:lnTo>
                    <a:pt x="1440731" y="558800"/>
                  </a:lnTo>
                  <a:lnTo>
                    <a:pt x="1443223" y="546100"/>
                  </a:lnTo>
                  <a:lnTo>
                    <a:pt x="1442024" y="533400"/>
                  </a:lnTo>
                  <a:close/>
                </a:path>
                <a:path w="1443354" h="1435100">
                  <a:moveTo>
                    <a:pt x="1429936" y="520700"/>
                  </a:moveTo>
                  <a:lnTo>
                    <a:pt x="1411495" y="520700"/>
                  </a:lnTo>
                  <a:lnTo>
                    <a:pt x="1403424" y="533400"/>
                  </a:lnTo>
                  <a:lnTo>
                    <a:pt x="1437480" y="533400"/>
                  </a:lnTo>
                  <a:lnTo>
                    <a:pt x="1429936" y="520700"/>
                  </a:lnTo>
                  <a:close/>
                </a:path>
                <a:path w="1443354" h="1435100">
                  <a:moveTo>
                    <a:pt x="814594" y="266700"/>
                  </a:moveTo>
                  <a:lnTo>
                    <a:pt x="780285" y="266700"/>
                  </a:lnTo>
                  <a:lnTo>
                    <a:pt x="775087" y="279400"/>
                  </a:lnTo>
                  <a:lnTo>
                    <a:pt x="773181" y="292100"/>
                  </a:lnTo>
                  <a:lnTo>
                    <a:pt x="773181" y="444500"/>
                  </a:lnTo>
                  <a:lnTo>
                    <a:pt x="821703" y="444500"/>
                  </a:lnTo>
                  <a:lnTo>
                    <a:pt x="821703" y="292100"/>
                  </a:lnTo>
                  <a:lnTo>
                    <a:pt x="819795" y="279400"/>
                  </a:lnTo>
                  <a:lnTo>
                    <a:pt x="814594" y="266700"/>
                  </a:lnTo>
                  <a:close/>
                </a:path>
                <a:path w="1443354" h="1435100">
                  <a:moveTo>
                    <a:pt x="1030058" y="266700"/>
                  </a:moveTo>
                  <a:lnTo>
                    <a:pt x="995745" y="266700"/>
                  </a:lnTo>
                  <a:lnTo>
                    <a:pt x="990546" y="279400"/>
                  </a:lnTo>
                  <a:lnTo>
                    <a:pt x="988640" y="292100"/>
                  </a:lnTo>
                  <a:lnTo>
                    <a:pt x="988640" y="444500"/>
                  </a:lnTo>
                  <a:lnTo>
                    <a:pt x="1037162" y="444500"/>
                  </a:lnTo>
                  <a:lnTo>
                    <a:pt x="1037162" y="292100"/>
                  </a:lnTo>
                  <a:lnTo>
                    <a:pt x="1035256" y="279400"/>
                  </a:lnTo>
                  <a:lnTo>
                    <a:pt x="1030058" y="266700"/>
                  </a:lnTo>
                  <a:close/>
                </a:path>
                <a:path w="1443354" h="1435100">
                  <a:moveTo>
                    <a:pt x="577818" y="177800"/>
                  </a:moveTo>
                  <a:lnTo>
                    <a:pt x="559563" y="177800"/>
                  </a:lnTo>
                  <a:lnTo>
                    <a:pt x="568717" y="190500"/>
                  </a:lnTo>
                  <a:lnTo>
                    <a:pt x="577818" y="177800"/>
                  </a:lnTo>
                  <a:close/>
                </a:path>
                <a:path w="1443354" h="1435100">
                  <a:moveTo>
                    <a:pt x="661009" y="101600"/>
                  </a:moveTo>
                  <a:lnTo>
                    <a:pt x="586830" y="101600"/>
                  </a:lnTo>
                  <a:lnTo>
                    <a:pt x="550957" y="139700"/>
                  </a:lnTo>
                  <a:lnTo>
                    <a:pt x="545748" y="152400"/>
                  </a:lnTo>
                  <a:lnTo>
                    <a:pt x="544105" y="165100"/>
                  </a:lnTo>
                  <a:lnTo>
                    <a:pt x="546014" y="165100"/>
                  </a:lnTo>
                  <a:lnTo>
                    <a:pt x="551460" y="177800"/>
                  </a:lnTo>
                  <a:lnTo>
                    <a:pt x="585762" y="177800"/>
                  </a:lnTo>
                  <a:lnTo>
                    <a:pt x="661009" y="10160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920464" y="7357258"/>
            <a:ext cx="5051293" cy="26475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7520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solidFill>
                  <a:srgbClr val="FFFFFF"/>
                </a:solidFill>
                <a:latin typeface="Outfit Black"/>
                <a:cs typeface="Outfit Black"/>
              </a:rPr>
              <a:t>Inversión</a:t>
            </a:r>
            <a:r>
              <a:rPr sz="3950" b="1" spc="-155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3950" b="1" spc="-10" dirty="0">
                <a:solidFill>
                  <a:srgbClr val="FFFFFF"/>
                </a:solidFill>
                <a:latin typeface="Outfit Black"/>
                <a:cs typeface="Outfit Black"/>
              </a:rPr>
              <a:t>2024:</a:t>
            </a:r>
            <a:endParaRPr sz="3950" dirty="0">
              <a:latin typeface="Outfit Black"/>
              <a:cs typeface="Outfit Black"/>
            </a:endParaRPr>
          </a:p>
          <a:p>
            <a:pPr marL="666750">
              <a:lnSpc>
                <a:spcPts val="4605"/>
              </a:lnSpc>
              <a:spcBef>
                <a:spcPts val="10"/>
              </a:spcBef>
            </a:pPr>
            <a:r>
              <a:rPr sz="3950" b="1" dirty="0">
                <a:solidFill>
                  <a:srgbClr val="FFFFFF"/>
                </a:solidFill>
                <a:latin typeface="Outfit Black"/>
                <a:cs typeface="Outfit Black"/>
              </a:rPr>
              <a:t>$980 </a:t>
            </a:r>
            <a:r>
              <a:rPr sz="3950" b="1" spc="-10" dirty="0">
                <a:solidFill>
                  <a:srgbClr val="FFFFFF"/>
                </a:solidFill>
                <a:latin typeface="Outfit Black"/>
                <a:cs typeface="Outfit Black"/>
              </a:rPr>
              <a:t>millones</a:t>
            </a:r>
            <a:endParaRPr sz="3950" dirty="0">
              <a:latin typeface="Outfit Black"/>
              <a:cs typeface="Outfit Black"/>
            </a:endParaRPr>
          </a:p>
          <a:p>
            <a:pPr marL="355600" indent="-342900">
              <a:lnSpc>
                <a:spcPts val="2805"/>
              </a:lnSpc>
              <a:buFont typeface="Arial" panose="020B0604020202020204" pitchFamily="34" charset="0"/>
              <a:buChar char="•"/>
            </a:pP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Digniﬁcación</a:t>
            </a:r>
            <a:r>
              <a:rPr sz="2450" spc="-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de la</a:t>
            </a:r>
            <a:r>
              <a:rPr sz="2450" spc="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labor </a:t>
            </a:r>
            <a:r>
              <a:rPr sz="2450" dirty="0" err="1">
                <a:solidFill>
                  <a:srgbClr val="FFFFFF"/>
                </a:solidFill>
                <a:latin typeface="Outfit"/>
                <a:cs typeface="Outfit"/>
              </a:rPr>
              <a:t>minera</a:t>
            </a:r>
            <a:r>
              <a:rPr sz="2450" spc="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50" dirty="0">
                <a:solidFill>
                  <a:srgbClr val="FFFFFF"/>
                </a:solidFill>
                <a:latin typeface="Outfit"/>
                <a:cs typeface="Outfit"/>
              </a:rPr>
              <a:t>y</a:t>
            </a:r>
            <a:r>
              <a:rPr lang="es-ES" sz="2450" spc="-5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valor</a:t>
            </a:r>
            <a:r>
              <a:rPr sz="2450" spc="-3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Outfit"/>
                <a:cs typeface="Outfit"/>
              </a:rPr>
              <a:t>compartido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</a:p>
          <a:p>
            <a:pPr marL="355600" indent="-342900">
              <a:lnSpc>
                <a:spcPts val="2805"/>
              </a:lnSpc>
              <a:buFont typeface="Arial" panose="020B0604020202020204" pitchFamily="34" charset="0"/>
              <a:buChar char="•"/>
            </a:pP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F</a:t>
            </a:r>
            <a:r>
              <a:rPr sz="2450" dirty="0" err="1">
                <a:solidFill>
                  <a:srgbClr val="FFFFFF"/>
                </a:solidFill>
                <a:latin typeface="Outfit"/>
                <a:cs typeface="Outfit"/>
              </a:rPr>
              <a:t>omento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a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la</a:t>
            </a:r>
            <a:r>
              <a:rPr sz="2450" spc="-2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 err="1">
                <a:solidFill>
                  <a:srgbClr val="FFFFFF"/>
                </a:solidFill>
                <a:latin typeface="Outfit"/>
                <a:cs typeface="Outfit"/>
              </a:rPr>
              <a:t>minería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Outfit"/>
                <a:cs typeface="Outfit"/>
              </a:rPr>
              <a:t>sostenible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</a:p>
          <a:p>
            <a:pPr marL="355600" indent="-342900">
              <a:lnSpc>
                <a:spcPts val="2805"/>
              </a:lnSpc>
              <a:buFont typeface="Arial" panose="020B0604020202020204" pitchFamily="34" charset="0"/>
              <a:buChar char="•"/>
            </a:pP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A</a:t>
            </a:r>
            <a:r>
              <a:rPr sz="2450" dirty="0" err="1">
                <a:solidFill>
                  <a:srgbClr val="FFFFFF"/>
                </a:solidFill>
                <a:latin typeface="Outfit"/>
                <a:cs typeface="Outfit"/>
              </a:rPr>
              <a:t>sistencia</a:t>
            </a:r>
            <a:r>
              <a:rPr sz="2450" spc="-1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 err="1">
                <a:solidFill>
                  <a:srgbClr val="FFFFFF"/>
                </a:solidFill>
                <a:latin typeface="Outfit"/>
                <a:cs typeface="Outfit"/>
              </a:rPr>
              <a:t>técnica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 integral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3019436" y="4533208"/>
            <a:ext cx="2644140" cy="2644140"/>
            <a:chOff x="13019436" y="4808352"/>
            <a:chExt cx="2644140" cy="2644140"/>
          </a:xfrm>
        </p:grpSpPr>
        <p:sp>
          <p:nvSpPr>
            <p:cNvPr id="24" name="object 24"/>
            <p:cNvSpPr/>
            <p:nvPr/>
          </p:nvSpPr>
          <p:spPr>
            <a:xfrm>
              <a:off x="13019436" y="4808352"/>
              <a:ext cx="2644140" cy="2644140"/>
            </a:xfrm>
            <a:custGeom>
              <a:avLst/>
              <a:gdLst/>
              <a:ahLst/>
              <a:cxnLst/>
              <a:rect l="l" t="t" r="r" b="b"/>
              <a:pathLst>
                <a:path w="2644140" h="2644140">
                  <a:moveTo>
                    <a:pt x="1321844" y="0"/>
                  </a:moveTo>
                  <a:lnTo>
                    <a:pt x="1273384" y="871"/>
                  </a:lnTo>
                  <a:lnTo>
                    <a:pt x="1225364" y="3467"/>
                  </a:lnTo>
                  <a:lnTo>
                    <a:pt x="1177813" y="7756"/>
                  </a:lnTo>
                  <a:lnTo>
                    <a:pt x="1130762" y="13709"/>
                  </a:lnTo>
                  <a:lnTo>
                    <a:pt x="1084239" y="21296"/>
                  </a:lnTo>
                  <a:lnTo>
                    <a:pt x="1038276" y="30488"/>
                  </a:lnTo>
                  <a:lnTo>
                    <a:pt x="992901" y="41254"/>
                  </a:lnTo>
                  <a:lnTo>
                    <a:pt x="948144" y="53564"/>
                  </a:lnTo>
                  <a:lnTo>
                    <a:pt x="904037" y="67389"/>
                  </a:lnTo>
                  <a:lnTo>
                    <a:pt x="860607" y="82698"/>
                  </a:lnTo>
                  <a:lnTo>
                    <a:pt x="817886" y="99462"/>
                  </a:lnTo>
                  <a:lnTo>
                    <a:pt x="775903" y="117652"/>
                  </a:lnTo>
                  <a:lnTo>
                    <a:pt x="734688" y="137236"/>
                  </a:lnTo>
                  <a:lnTo>
                    <a:pt x="694271" y="158186"/>
                  </a:lnTo>
                  <a:lnTo>
                    <a:pt x="654681" y="180471"/>
                  </a:lnTo>
                  <a:lnTo>
                    <a:pt x="615949" y="204062"/>
                  </a:lnTo>
                  <a:lnTo>
                    <a:pt x="578105" y="228929"/>
                  </a:lnTo>
                  <a:lnTo>
                    <a:pt x="541177" y="255041"/>
                  </a:lnTo>
                  <a:lnTo>
                    <a:pt x="505197" y="282369"/>
                  </a:lnTo>
                  <a:lnTo>
                    <a:pt x="470194" y="310883"/>
                  </a:lnTo>
                  <a:lnTo>
                    <a:pt x="436198" y="340554"/>
                  </a:lnTo>
                  <a:lnTo>
                    <a:pt x="403238" y="371350"/>
                  </a:lnTo>
                  <a:lnTo>
                    <a:pt x="371345" y="403244"/>
                  </a:lnTo>
                  <a:lnTo>
                    <a:pt x="340549" y="436203"/>
                  </a:lnTo>
                  <a:lnTo>
                    <a:pt x="310879" y="470200"/>
                  </a:lnTo>
                  <a:lnTo>
                    <a:pt x="282365" y="505204"/>
                  </a:lnTo>
                  <a:lnTo>
                    <a:pt x="255037" y="541184"/>
                  </a:lnTo>
                  <a:lnTo>
                    <a:pt x="228925" y="578112"/>
                  </a:lnTo>
                  <a:lnTo>
                    <a:pt x="204059" y="615957"/>
                  </a:lnTo>
                  <a:lnTo>
                    <a:pt x="180469" y="654689"/>
                  </a:lnTo>
                  <a:lnTo>
                    <a:pt x="158184" y="694279"/>
                  </a:lnTo>
                  <a:lnTo>
                    <a:pt x="137234" y="734696"/>
                  </a:lnTo>
                  <a:lnTo>
                    <a:pt x="117650" y="775912"/>
                  </a:lnTo>
                  <a:lnTo>
                    <a:pt x="99461" y="817895"/>
                  </a:lnTo>
                  <a:lnTo>
                    <a:pt x="82697" y="860616"/>
                  </a:lnTo>
                  <a:lnTo>
                    <a:pt x="67387" y="904046"/>
                  </a:lnTo>
                  <a:lnTo>
                    <a:pt x="53563" y="948154"/>
                  </a:lnTo>
                  <a:lnTo>
                    <a:pt x="41253" y="992910"/>
                  </a:lnTo>
                  <a:lnTo>
                    <a:pt x="30487" y="1038286"/>
                  </a:lnTo>
                  <a:lnTo>
                    <a:pt x="21296" y="1084249"/>
                  </a:lnTo>
                  <a:lnTo>
                    <a:pt x="13709" y="1130772"/>
                  </a:lnTo>
                  <a:lnTo>
                    <a:pt x="7756" y="1177824"/>
                  </a:lnTo>
                  <a:lnTo>
                    <a:pt x="3467" y="1225375"/>
                  </a:lnTo>
                  <a:lnTo>
                    <a:pt x="871" y="1273395"/>
                  </a:lnTo>
                  <a:lnTo>
                    <a:pt x="0" y="1321855"/>
                  </a:lnTo>
                  <a:lnTo>
                    <a:pt x="871" y="1370314"/>
                  </a:lnTo>
                  <a:lnTo>
                    <a:pt x="3467" y="1418334"/>
                  </a:lnTo>
                  <a:lnTo>
                    <a:pt x="7756" y="1465885"/>
                  </a:lnTo>
                  <a:lnTo>
                    <a:pt x="13709" y="1512937"/>
                  </a:lnTo>
                  <a:lnTo>
                    <a:pt x="21296" y="1559460"/>
                  </a:lnTo>
                  <a:lnTo>
                    <a:pt x="30487" y="1605424"/>
                  </a:lnTo>
                  <a:lnTo>
                    <a:pt x="41253" y="1650799"/>
                  </a:lnTo>
                  <a:lnTo>
                    <a:pt x="53563" y="1695555"/>
                  </a:lnTo>
                  <a:lnTo>
                    <a:pt x="67387" y="1739663"/>
                  </a:lnTo>
                  <a:lnTo>
                    <a:pt x="82697" y="1783093"/>
                  </a:lnTo>
                  <a:lnTo>
                    <a:pt x="99461" y="1825814"/>
                  </a:lnTo>
                  <a:lnTo>
                    <a:pt x="117650" y="1867797"/>
                  </a:lnTo>
                  <a:lnTo>
                    <a:pt x="137234" y="1909013"/>
                  </a:lnTo>
                  <a:lnTo>
                    <a:pt x="158184" y="1949430"/>
                  </a:lnTo>
                  <a:lnTo>
                    <a:pt x="180469" y="1989020"/>
                  </a:lnTo>
                  <a:lnTo>
                    <a:pt x="204059" y="2027753"/>
                  </a:lnTo>
                  <a:lnTo>
                    <a:pt x="228925" y="2065597"/>
                  </a:lnTo>
                  <a:lnTo>
                    <a:pt x="255037" y="2102525"/>
                  </a:lnTo>
                  <a:lnTo>
                    <a:pt x="282365" y="2138506"/>
                  </a:lnTo>
                  <a:lnTo>
                    <a:pt x="310879" y="2173509"/>
                  </a:lnTo>
                  <a:lnTo>
                    <a:pt x="340549" y="2207506"/>
                  </a:lnTo>
                  <a:lnTo>
                    <a:pt x="371345" y="2240465"/>
                  </a:lnTo>
                  <a:lnTo>
                    <a:pt x="403238" y="2272359"/>
                  </a:lnTo>
                  <a:lnTo>
                    <a:pt x="436198" y="2303155"/>
                  </a:lnTo>
                  <a:lnTo>
                    <a:pt x="470194" y="2332826"/>
                  </a:lnTo>
                  <a:lnTo>
                    <a:pt x="505197" y="2361340"/>
                  </a:lnTo>
                  <a:lnTo>
                    <a:pt x="541177" y="2388668"/>
                  </a:lnTo>
                  <a:lnTo>
                    <a:pt x="578105" y="2414781"/>
                  </a:lnTo>
                  <a:lnTo>
                    <a:pt x="615949" y="2439647"/>
                  </a:lnTo>
                  <a:lnTo>
                    <a:pt x="654681" y="2463238"/>
                  </a:lnTo>
                  <a:lnTo>
                    <a:pt x="694271" y="2485523"/>
                  </a:lnTo>
                  <a:lnTo>
                    <a:pt x="734688" y="2506473"/>
                  </a:lnTo>
                  <a:lnTo>
                    <a:pt x="775903" y="2526057"/>
                  </a:lnTo>
                  <a:lnTo>
                    <a:pt x="817886" y="2544247"/>
                  </a:lnTo>
                  <a:lnTo>
                    <a:pt x="860607" y="2561011"/>
                  </a:lnTo>
                  <a:lnTo>
                    <a:pt x="904037" y="2576321"/>
                  </a:lnTo>
                  <a:lnTo>
                    <a:pt x="948144" y="2590145"/>
                  </a:lnTo>
                  <a:lnTo>
                    <a:pt x="992901" y="2602456"/>
                  </a:lnTo>
                  <a:lnTo>
                    <a:pt x="1038276" y="2613221"/>
                  </a:lnTo>
                  <a:lnTo>
                    <a:pt x="1084239" y="2622413"/>
                  </a:lnTo>
                  <a:lnTo>
                    <a:pt x="1130762" y="2630000"/>
                  </a:lnTo>
                  <a:lnTo>
                    <a:pt x="1177813" y="2635953"/>
                  </a:lnTo>
                  <a:lnTo>
                    <a:pt x="1225364" y="2640242"/>
                  </a:lnTo>
                  <a:lnTo>
                    <a:pt x="1273384" y="2642838"/>
                  </a:lnTo>
                  <a:lnTo>
                    <a:pt x="1321844" y="2643710"/>
                  </a:lnTo>
                  <a:lnTo>
                    <a:pt x="1370304" y="2642838"/>
                  </a:lnTo>
                  <a:lnTo>
                    <a:pt x="1418324" y="2640242"/>
                  </a:lnTo>
                  <a:lnTo>
                    <a:pt x="1465875" y="2635953"/>
                  </a:lnTo>
                  <a:lnTo>
                    <a:pt x="1512927" y="2630000"/>
                  </a:lnTo>
                  <a:lnTo>
                    <a:pt x="1559449" y="2622413"/>
                  </a:lnTo>
                  <a:lnTo>
                    <a:pt x="1605413" y="2613221"/>
                  </a:lnTo>
                  <a:lnTo>
                    <a:pt x="1650788" y="2602456"/>
                  </a:lnTo>
                  <a:lnTo>
                    <a:pt x="1695545" y="2590145"/>
                  </a:lnTo>
                  <a:lnTo>
                    <a:pt x="1739653" y="2576321"/>
                  </a:lnTo>
                  <a:lnTo>
                    <a:pt x="1783082" y="2561011"/>
                  </a:lnTo>
                  <a:lnTo>
                    <a:pt x="1825804" y="2544247"/>
                  </a:lnTo>
                  <a:lnTo>
                    <a:pt x="1867787" y="2526057"/>
                  </a:lnTo>
                  <a:lnTo>
                    <a:pt x="1909002" y="2506473"/>
                  </a:lnTo>
                  <a:lnTo>
                    <a:pt x="1949420" y="2485523"/>
                  </a:lnTo>
                  <a:lnTo>
                    <a:pt x="1989010" y="2463238"/>
                  </a:lnTo>
                  <a:lnTo>
                    <a:pt x="2027742" y="2439647"/>
                  </a:lnTo>
                  <a:lnTo>
                    <a:pt x="2065587" y="2414781"/>
                  </a:lnTo>
                  <a:lnTo>
                    <a:pt x="2102515" y="2388668"/>
                  </a:lnTo>
                  <a:lnTo>
                    <a:pt x="2138495" y="2361340"/>
                  </a:lnTo>
                  <a:lnTo>
                    <a:pt x="2173499" y="2332826"/>
                  </a:lnTo>
                  <a:lnTo>
                    <a:pt x="2207495" y="2303155"/>
                  </a:lnTo>
                  <a:lnTo>
                    <a:pt x="2240455" y="2272359"/>
                  </a:lnTo>
                  <a:lnTo>
                    <a:pt x="2272348" y="2240465"/>
                  </a:lnTo>
                  <a:lnTo>
                    <a:pt x="2303145" y="2207506"/>
                  </a:lnTo>
                  <a:lnTo>
                    <a:pt x="2332815" y="2173509"/>
                  </a:lnTo>
                  <a:lnTo>
                    <a:pt x="2361330" y="2138506"/>
                  </a:lnTo>
                  <a:lnTo>
                    <a:pt x="2388658" y="2102525"/>
                  </a:lnTo>
                  <a:lnTo>
                    <a:pt x="2414770" y="2065597"/>
                  </a:lnTo>
                  <a:lnTo>
                    <a:pt x="2439636" y="2027753"/>
                  </a:lnTo>
                  <a:lnTo>
                    <a:pt x="2463227" y="1989020"/>
                  </a:lnTo>
                  <a:lnTo>
                    <a:pt x="2485512" y="1949430"/>
                  </a:lnTo>
                  <a:lnTo>
                    <a:pt x="2506462" y="1909013"/>
                  </a:lnTo>
                  <a:lnTo>
                    <a:pt x="2526047" y="1867797"/>
                  </a:lnTo>
                  <a:lnTo>
                    <a:pt x="2544236" y="1825814"/>
                  </a:lnTo>
                  <a:lnTo>
                    <a:pt x="2561001" y="1783093"/>
                  </a:lnTo>
                  <a:lnTo>
                    <a:pt x="2576310" y="1739663"/>
                  </a:lnTo>
                  <a:lnTo>
                    <a:pt x="2590135" y="1695555"/>
                  </a:lnTo>
                  <a:lnTo>
                    <a:pt x="2602445" y="1650799"/>
                  </a:lnTo>
                  <a:lnTo>
                    <a:pt x="2613211" y="1605424"/>
                  </a:lnTo>
                  <a:lnTo>
                    <a:pt x="2622402" y="1559460"/>
                  </a:lnTo>
                  <a:lnTo>
                    <a:pt x="2629989" y="1512937"/>
                  </a:lnTo>
                  <a:lnTo>
                    <a:pt x="2635943" y="1465885"/>
                  </a:lnTo>
                  <a:lnTo>
                    <a:pt x="2640232" y="1418334"/>
                  </a:lnTo>
                  <a:lnTo>
                    <a:pt x="2642827" y="1370314"/>
                  </a:lnTo>
                  <a:lnTo>
                    <a:pt x="2643699" y="1321855"/>
                  </a:lnTo>
                  <a:lnTo>
                    <a:pt x="2642827" y="1273395"/>
                  </a:lnTo>
                  <a:lnTo>
                    <a:pt x="2640232" y="1225375"/>
                  </a:lnTo>
                  <a:lnTo>
                    <a:pt x="2635943" y="1177824"/>
                  </a:lnTo>
                  <a:lnTo>
                    <a:pt x="2629989" y="1130772"/>
                  </a:lnTo>
                  <a:lnTo>
                    <a:pt x="2622402" y="1084249"/>
                  </a:lnTo>
                  <a:lnTo>
                    <a:pt x="2613211" y="1038286"/>
                  </a:lnTo>
                  <a:lnTo>
                    <a:pt x="2602445" y="992910"/>
                  </a:lnTo>
                  <a:lnTo>
                    <a:pt x="2590135" y="948154"/>
                  </a:lnTo>
                  <a:lnTo>
                    <a:pt x="2576310" y="904046"/>
                  </a:lnTo>
                  <a:lnTo>
                    <a:pt x="2561001" y="860616"/>
                  </a:lnTo>
                  <a:lnTo>
                    <a:pt x="2544236" y="817895"/>
                  </a:lnTo>
                  <a:lnTo>
                    <a:pt x="2526047" y="775912"/>
                  </a:lnTo>
                  <a:lnTo>
                    <a:pt x="2506462" y="734696"/>
                  </a:lnTo>
                  <a:lnTo>
                    <a:pt x="2485512" y="694279"/>
                  </a:lnTo>
                  <a:lnTo>
                    <a:pt x="2463227" y="654689"/>
                  </a:lnTo>
                  <a:lnTo>
                    <a:pt x="2439636" y="615957"/>
                  </a:lnTo>
                  <a:lnTo>
                    <a:pt x="2414770" y="578112"/>
                  </a:lnTo>
                  <a:lnTo>
                    <a:pt x="2388658" y="541184"/>
                  </a:lnTo>
                  <a:lnTo>
                    <a:pt x="2361330" y="505204"/>
                  </a:lnTo>
                  <a:lnTo>
                    <a:pt x="2332815" y="470200"/>
                  </a:lnTo>
                  <a:lnTo>
                    <a:pt x="2303145" y="436203"/>
                  </a:lnTo>
                  <a:lnTo>
                    <a:pt x="2272348" y="403244"/>
                  </a:lnTo>
                  <a:lnTo>
                    <a:pt x="2240455" y="371350"/>
                  </a:lnTo>
                  <a:lnTo>
                    <a:pt x="2207495" y="340554"/>
                  </a:lnTo>
                  <a:lnTo>
                    <a:pt x="2173499" y="310883"/>
                  </a:lnTo>
                  <a:lnTo>
                    <a:pt x="2138495" y="282369"/>
                  </a:lnTo>
                  <a:lnTo>
                    <a:pt x="2102515" y="255041"/>
                  </a:lnTo>
                  <a:lnTo>
                    <a:pt x="2065587" y="228929"/>
                  </a:lnTo>
                  <a:lnTo>
                    <a:pt x="2027742" y="204062"/>
                  </a:lnTo>
                  <a:lnTo>
                    <a:pt x="1989010" y="180471"/>
                  </a:lnTo>
                  <a:lnTo>
                    <a:pt x="1949420" y="158186"/>
                  </a:lnTo>
                  <a:lnTo>
                    <a:pt x="1909002" y="137236"/>
                  </a:lnTo>
                  <a:lnTo>
                    <a:pt x="1867787" y="117652"/>
                  </a:lnTo>
                  <a:lnTo>
                    <a:pt x="1825804" y="99462"/>
                  </a:lnTo>
                  <a:lnTo>
                    <a:pt x="1783082" y="82698"/>
                  </a:lnTo>
                  <a:lnTo>
                    <a:pt x="1739653" y="67389"/>
                  </a:lnTo>
                  <a:lnTo>
                    <a:pt x="1695545" y="53564"/>
                  </a:lnTo>
                  <a:lnTo>
                    <a:pt x="1650788" y="41254"/>
                  </a:lnTo>
                  <a:lnTo>
                    <a:pt x="1605413" y="30488"/>
                  </a:lnTo>
                  <a:lnTo>
                    <a:pt x="1559449" y="21296"/>
                  </a:lnTo>
                  <a:lnTo>
                    <a:pt x="1512927" y="13709"/>
                  </a:lnTo>
                  <a:lnTo>
                    <a:pt x="1465875" y="7756"/>
                  </a:lnTo>
                  <a:lnTo>
                    <a:pt x="1418324" y="3467"/>
                  </a:lnTo>
                  <a:lnTo>
                    <a:pt x="1370304" y="871"/>
                  </a:lnTo>
                  <a:lnTo>
                    <a:pt x="1321844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93315" y="4973670"/>
              <a:ext cx="2450187" cy="246065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77715" y="5066637"/>
              <a:ext cx="2127139" cy="2127139"/>
            </a:xfrm>
            <a:prstGeom prst="rect">
              <a:avLst/>
            </a:prstGeom>
          </p:spPr>
        </p:pic>
      </p:grpSp>
      <p:sp>
        <p:nvSpPr>
          <p:cNvPr id="27" name="CuadroTexto 26"/>
          <p:cNvSpPr txBox="1"/>
          <p:nvPr/>
        </p:nvSpPr>
        <p:spPr>
          <a:xfrm>
            <a:off x="12566650" y="10607675"/>
            <a:ext cx="7086601" cy="3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  <a:latin typeface="Outfit" pitchFamily="2" charset="0"/>
              </a:rPr>
              <a:t>Fuente: Empresas afiliadas ANDEG – 8 informe de sostenibilidad</a:t>
            </a:r>
            <a:endParaRPr lang="en-US" dirty="0">
              <a:solidFill>
                <a:schemeClr val="bg1"/>
              </a:solidFill>
              <a:latin typeface="Outfit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982512" y="3326959"/>
            <a:ext cx="249554" cy="125095"/>
          </a:xfrm>
          <a:custGeom>
            <a:avLst/>
            <a:gdLst/>
            <a:ahLst/>
            <a:cxnLst/>
            <a:rect l="l" t="t" r="r" b="b"/>
            <a:pathLst>
              <a:path w="249554" h="125095">
                <a:moveTo>
                  <a:pt x="249175" y="0"/>
                </a:moveTo>
                <a:lnTo>
                  <a:pt x="0" y="0"/>
                </a:lnTo>
                <a:lnTo>
                  <a:pt x="124582" y="124593"/>
                </a:lnTo>
                <a:lnTo>
                  <a:pt x="249175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82512" y="7855829"/>
            <a:ext cx="249554" cy="125095"/>
          </a:xfrm>
          <a:custGeom>
            <a:avLst/>
            <a:gdLst/>
            <a:ahLst/>
            <a:cxnLst/>
            <a:rect l="l" t="t" r="r" b="b"/>
            <a:pathLst>
              <a:path w="249554" h="125095">
                <a:moveTo>
                  <a:pt x="249175" y="0"/>
                </a:moveTo>
                <a:lnTo>
                  <a:pt x="0" y="0"/>
                </a:lnTo>
                <a:lnTo>
                  <a:pt x="124582" y="124593"/>
                </a:lnTo>
                <a:lnTo>
                  <a:pt x="249175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82512" y="5763390"/>
            <a:ext cx="249554" cy="125095"/>
          </a:xfrm>
          <a:custGeom>
            <a:avLst/>
            <a:gdLst/>
            <a:ahLst/>
            <a:cxnLst/>
            <a:rect l="l" t="t" r="r" b="b"/>
            <a:pathLst>
              <a:path w="249554" h="125095">
                <a:moveTo>
                  <a:pt x="249175" y="0"/>
                </a:moveTo>
                <a:lnTo>
                  <a:pt x="0" y="0"/>
                </a:lnTo>
                <a:lnTo>
                  <a:pt x="124582" y="124593"/>
                </a:lnTo>
                <a:lnTo>
                  <a:pt x="249175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5935" y="6634866"/>
            <a:ext cx="4246880" cy="565150"/>
          </a:xfrm>
          <a:custGeom>
            <a:avLst/>
            <a:gdLst/>
            <a:ahLst/>
            <a:cxnLst/>
            <a:rect l="l" t="t" r="r" b="b"/>
            <a:pathLst>
              <a:path w="4246880" h="565150">
                <a:moveTo>
                  <a:pt x="4246478" y="0"/>
                </a:moveTo>
                <a:lnTo>
                  <a:pt x="0" y="0"/>
                </a:lnTo>
                <a:lnTo>
                  <a:pt x="0" y="564548"/>
                </a:lnTo>
                <a:lnTo>
                  <a:pt x="4246478" y="564548"/>
                </a:lnTo>
                <a:lnTo>
                  <a:pt x="4246478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5935" y="7291275"/>
            <a:ext cx="4109085" cy="565150"/>
          </a:xfrm>
          <a:custGeom>
            <a:avLst/>
            <a:gdLst/>
            <a:ahLst/>
            <a:cxnLst/>
            <a:rect l="l" t="t" r="r" b="b"/>
            <a:pathLst>
              <a:path w="4109085" h="565150">
                <a:moveTo>
                  <a:pt x="4108953" y="0"/>
                </a:moveTo>
                <a:lnTo>
                  <a:pt x="0" y="0"/>
                </a:lnTo>
                <a:lnTo>
                  <a:pt x="0" y="564548"/>
                </a:lnTo>
                <a:lnTo>
                  <a:pt x="4108953" y="564548"/>
                </a:lnTo>
                <a:lnTo>
                  <a:pt x="4108953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37159" y="6521809"/>
            <a:ext cx="3816985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b="1" spc="-30" dirty="0">
                <a:solidFill>
                  <a:srgbClr val="8FFF00"/>
                </a:solidFill>
                <a:latin typeface="Outfit Black"/>
                <a:cs typeface="Outfit Black"/>
              </a:rPr>
              <a:t>Recursos</a:t>
            </a:r>
            <a:r>
              <a:rPr sz="4450" b="1" spc="-145" dirty="0">
                <a:solidFill>
                  <a:srgbClr val="8FFF00"/>
                </a:solidFill>
                <a:latin typeface="Outfit Black"/>
                <a:cs typeface="Outfit Black"/>
              </a:rPr>
              <a:t> </a:t>
            </a:r>
            <a:r>
              <a:rPr sz="4450" b="1" spc="-20" dirty="0">
                <a:solidFill>
                  <a:srgbClr val="8FFF00"/>
                </a:solidFill>
                <a:latin typeface="Outfit Black"/>
                <a:cs typeface="Outfit Black"/>
              </a:rPr>
              <a:t>para</a:t>
            </a:r>
            <a:endParaRPr sz="4450">
              <a:latin typeface="Outfit Black"/>
              <a:cs typeface="Outfit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37159" y="7199633"/>
            <a:ext cx="3694429" cy="703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50" b="1" dirty="0">
                <a:solidFill>
                  <a:srgbClr val="8FFF00"/>
                </a:solidFill>
                <a:latin typeface="Outfit Black"/>
                <a:cs typeface="Outfit Black"/>
              </a:rPr>
              <a:t>los</a:t>
            </a:r>
            <a:r>
              <a:rPr sz="4450" b="1" spc="-75" dirty="0">
                <a:solidFill>
                  <a:srgbClr val="8FFF00"/>
                </a:solidFill>
                <a:latin typeface="Outfit Black"/>
                <a:cs typeface="Outfit Black"/>
              </a:rPr>
              <a:t> </a:t>
            </a:r>
            <a:r>
              <a:rPr sz="4450" b="1" spc="-25" dirty="0">
                <a:solidFill>
                  <a:srgbClr val="8FFF00"/>
                </a:solidFill>
                <a:latin typeface="Outfit Black"/>
                <a:cs typeface="Outfit Black"/>
              </a:rPr>
              <a:t>territorios</a:t>
            </a:r>
            <a:endParaRPr sz="4450">
              <a:latin typeface="Outfit Black"/>
              <a:cs typeface="Outfit Black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537923" y="3658010"/>
            <a:ext cx="20955" cy="6289675"/>
            <a:chOff x="8537923" y="3658010"/>
            <a:chExt cx="20955" cy="6289675"/>
          </a:xfrm>
        </p:grpSpPr>
        <p:sp>
          <p:nvSpPr>
            <p:cNvPr id="11" name="object 11"/>
            <p:cNvSpPr/>
            <p:nvPr/>
          </p:nvSpPr>
          <p:spPr>
            <a:xfrm>
              <a:off x="8548393" y="3658010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48393" y="3720883"/>
              <a:ext cx="0" cy="6184900"/>
            </a:xfrm>
            <a:custGeom>
              <a:avLst/>
              <a:gdLst/>
              <a:ahLst/>
              <a:cxnLst/>
              <a:rect l="l" t="t" r="r" b="b"/>
              <a:pathLst>
                <a:path h="6184900">
                  <a:moveTo>
                    <a:pt x="0" y="0"/>
                  </a:moveTo>
                  <a:lnTo>
                    <a:pt x="0" y="6184848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48393" y="9926698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54461" y="8052136"/>
            <a:ext cx="6833234" cy="191071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spc="-40" dirty="0">
                <a:solidFill>
                  <a:srgbClr val="5C7196"/>
                </a:solidFill>
                <a:latin typeface="Outfit"/>
                <a:cs typeface="Outfit"/>
              </a:rPr>
              <a:t>Transferencias </a:t>
            </a:r>
            <a:r>
              <a:rPr sz="2950" dirty="0">
                <a:solidFill>
                  <a:srgbClr val="5C7196"/>
                </a:solidFill>
                <a:latin typeface="Outfit"/>
                <a:cs typeface="Outfit"/>
              </a:rPr>
              <a:t>del</a:t>
            </a:r>
            <a:r>
              <a:rPr sz="2950" spc="-3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950" dirty="0">
                <a:solidFill>
                  <a:srgbClr val="5C7196"/>
                </a:solidFill>
                <a:latin typeface="Outfit"/>
                <a:cs typeface="Outfit"/>
              </a:rPr>
              <a:t>Sector</a:t>
            </a:r>
            <a:r>
              <a:rPr sz="2950" spc="-3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950" dirty="0">
                <a:solidFill>
                  <a:srgbClr val="5C7196"/>
                </a:solidFill>
                <a:latin typeface="Outfit"/>
                <a:cs typeface="Outfit"/>
              </a:rPr>
              <a:t>eléctrico</a:t>
            </a:r>
            <a:r>
              <a:rPr sz="2950" spc="-3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950" spc="-10" dirty="0">
                <a:solidFill>
                  <a:srgbClr val="5C7196"/>
                </a:solidFill>
                <a:latin typeface="Outfit"/>
                <a:cs typeface="Outfit"/>
              </a:rPr>
              <a:t>2024:</a:t>
            </a:r>
            <a:endParaRPr sz="2950" dirty="0">
              <a:latin typeface="Outfit"/>
              <a:cs typeface="Outfit"/>
            </a:endParaRPr>
          </a:p>
          <a:p>
            <a:pPr marL="12700">
              <a:lnSpc>
                <a:spcPts val="4100"/>
              </a:lnSpc>
              <a:spcBef>
                <a:spcPts val="114"/>
              </a:spcBef>
            </a:pPr>
            <a:r>
              <a:rPr lang="es-ES" sz="3450" b="1" dirty="0">
                <a:solidFill>
                  <a:srgbClr val="5C7196"/>
                </a:solidFill>
                <a:latin typeface="Outfit Black"/>
                <a:cs typeface="Outfit Black"/>
              </a:rPr>
              <a:t>$</a:t>
            </a:r>
            <a:r>
              <a:rPr sz="3450" b="1" dirty="0">
                <a:solidFill>
                  <a:srgbClr val="5C7196"/>
                </a:solidFill>
                <a:latin typeface="Outfit Black"/>
                <a:cs typeface="Outfit Black"/>
              </a:rPr>
              <a:t>129</a:t>
            </a:r>
            <a:r>
              <a:rPr lang="es-ES" sz="3450" b="1" dirty="0">
                <a:solidFill>
                  <a:srgbClr val="5C7196"/>
                </a:solidFill>
                <a:latin typeface="Outfit Black"/>
                <a:cs typeface="Outfit Black"/>
              </a:rPr>
              <a:t>.000</a:t>
            </a:r>
            <a:r>
              <a:rPr sz="3450" b="1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3450" b="1" spc="-10" dirty="0">
                <a:solidFill>
                  <a:srgbClr val="5C7196"/>
                </a:solidFill>
                <a:latin typeface="Outfit Black"/>
                <a:cs typeface="Outfit Black"/>
              </a:rPr>
              <a:t>millones</a:t>
            </a:r>
            <a:endParaRPr sz="3450" dirty="0">
              <a:latin typeface="Outfit Black"/>
              <a:cs typeface="Outfit Black"/>
            </a:endParaRPr>
          </a:p>
          <a:p>
            <a:pPr marL="12700">
              <a:lnSpc>
                <a:spcPts val="3500"/>
              </a:lnSpc>
            </a:pP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(63%</a:t>
            </a:r>
            <a:r>
              <a:rPr sz="2950" b="1" spc="2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20" dirty="0">
                <a:solidFill>
                  <a:srgbClr val="5C7196"/>
                </a:solidFill>
                <a:latin typeface="Outfit Black"/>
                <a:cs typeface="Outfit Black"/>
              </a:rPr>
              <a:t>Corporaciones</a:t>
            </a:r>
            <a:r>
              <a:rPr sz="2950" b="1" spc="-6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Autónomas</a:t>
            </a:r>
            <a:endParaRPr sz="2950" dirty="0">
              <a:latin typeface="Outfit Black"/>
              <a:cs typeface="Outfit Black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Regionales,</a:t>
            </a:r>
            <a:r>
              <a:rPr sz="2950" b="1" spc="-6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37%</a:t>
            </a:r>
            <a:r>
              <a:rPr sz="2950" b="1" spc="-5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municipios)</a:t>
            </a:r>
            <a:r>
              <a:rPr lang="es-ES"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.</a:t>
            </a:r>
            <a:endParaRPr sz="2950" dirty="0">
              <a:latin typeface="Outfit Black"/>
              <a:cs typeface="Outfit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75098" y="0"/>
            <a:ext cx="4109085" cy="222250"/>
            <a:chOff x="1075098" y="0"/>
            <a:chExt cx="4109085" cy="222250"/>
          </a:xfrm>
        </p:grpSpPr>
        <p:sp>
          <p:nvSpPr>
            <p:cNvPr id="16" name="object 16"/>
            <p:cNvSpPr/>
            <p:nvPr/>
          </p:nvSpPr>
          <p:spPr>
            <a:xfrm>
              <a:off x="2120909" y="0"/>
              <a:ext cx="996315" cy="222250"/>
            </a:xfrm>
            <a:custGeom>
              <a:avLst/>
              <a:gdLst/>
              <a:ahLst/>
              <a:cxnLst/>
              <a:rect l="l" t="t" r="r" b="b"/>
              <a:pathLst>
                <a:path w="996314" h="222250">
                  <a:moveTo>
                    <a:pt x="0" y="221836"/>
                  </a:moveTo>
                  <a:lnTo>
                    <a:pt x="995980" y="221836"/>
                  </a:lnTo>
                  <a:lnTo>
                    <a:pt x="995980" y="0"/>
                  </a:lnTo>
                  <a:lnTo>
                    <a:pt x="0" y="0"/>
                  </a:lnTo>
                  <a:lnTo>
                    <a:pt x="0" y="221836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5098" y="0"/>
              <a:ext cx="1045844" cy="222250"/>
            </a:xfrm>
            <a:custGeom>
              <a:avLst/>
              <a:gdLst/>
              <a:ahLst/>
              <a:cxnLst/>
              <a:rect l="l" t="t" r="r" b="b"/>
              <a:pathLst>
                <a:path w="1045844" h="222250">
                  <a:moveTo>
                    <a:pt x="1045811" y="0"/>
                  </a:moveTo>
                  <a:lnTo>
                    <a:pt x="0" y="0"/>
                  </a:lnTo>
                  <a:lnTo>
                    <a:pt x="0" y="221836"/>
                  </a:lnTo>
                  <a:lnTo>
                    <a:pt x="1045811" y="221836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16889" y="0"/>
              <a:ext cx="1021080" cy="222250"/>
            </a:xfrm>
            <a:custGeom>
              <a:avLst/>
              <a:gdLst/>
              <a:ahLst/>
              <a:cxnLst/>
              <a:rect l="l" t="t" r="r" b="b"/>
              <a:pathLst>
                <a:path w="1021079" h="222250">
                  <a:moveTo>
                    <a:pt x="0" y="221836"/>
                  </a:moveTo>
                  <a:lnTo>
                    <a:pt x="1020900" y="221836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21836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37790" y="0"/>
              <a:ext cx="1045844" cy="222250"/>
            </a:xfrm>
            <a:custGeom>
              <a:avLst/>
              <a:gdLst/>
              <a:ahLst/>
              <a:cxnLst/>
              <a:rect l="l" t="t" r="r" b="b"/>
              <a:pathLst>
                <a:path w="1045845" h="222250">
                  <a:moveTo>
                    <a:pt x="1045811" y="0"/>
                  </a:moveTo>
                  <a:lnTo>
                    <a:pt x="0" y="0"/>
                  </a:lnTo>
                  <a:lnTo>
                    <a:pt x="0" y="221836"/>
                  </a:lnTo>
                  <a:lnTo>
                    <a:pt x="1045811" y="221836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996094" y="3658014"/>
            <a:ext cx="2658745" cy="2658745"/>
            <a:chOff x="996094" y="3658014"/>
            <a:chExt cx="2658745" cy="2658745"/>
          </a:xfrm>
        </p:grpSpPr>
        <p:sp>
          <p:nvSpPr>
            <p:cNvPr id="21" name="object 21"/>
            <p:cNvSpPr/>
            <p:nvPr/>
          </p:nvSpPr>
          <p:spPr>
            <a:xfrm>
              <a:off x="996094" y="3658014"/>
              <a:ext cx="2658745" cy="2658745"/>
            </a:xfrm>
            <a:custGeom>
              <a:avLst/>
              <a:gdLst/>
              <a:ahLst/>
              <a:cxnLst/>
              <a:rect l="l" t="t" r="r" b="b"/>
              <a:pathLst>
                <a:path w="2658745" h="2658745">
                  <a:moveTo>
                    <a:pt x="1329100" y="0"/>
                  </a:moveTo>
                  <a:lnTo>
                    <a:pt x="1280375" y="876"/>
                  </a:lnTo>
                  <a:lnTo>
                    <a:pt x="1232092" y="3486"/>
                  </a:lnTo>
                  <a:lnTo>
                    <a:pt x="1184280" y="7798"/>
                  </a:lnTo>
                  <a:lnTo>
                    <a:pt x="1136971" y="13784"/>
                  </a:lnTo>
                  <a:lnTo>
                    <a:pt x="1090193" y="21413"/>
                  </a:lnTo>
                  <a:lnTo>
                    <a:pt x="1043978" y="30654"/>
                  </a:lnTo>
                  <a:lnTo>
                    <a:pt x="998354" y="41479"/>
                  </a:lnTo>
                  <a:lnTo>
                    <a:pt x="953352" y="53857"/>
                  </a:lnTo>
                  <a:lnTo>
                    <a:pt x="909002" y="67757"/>
                  </a:lnTo>
                  <a:lnTo>
                    <a:pt x="865335" y="83150"/>
                  </a:lnTo>
                  <a:lnTo>
                    <a:pt x="822379" y="100006"/>
                  </a:lnTo>
                  <a:lnTo>
                    <a:pt x="780166" y="118295"/>
                  </a:lnTo>
                  <a:lnTo>
                    <a:pt x="738724" y="137987"/>
                  </a:lnTo>
                  <a:lnTo>
                    <a:pt x="698085" y="159051"/>
                  </a:lnTo>
                  <a:lnTo>
                    <a:pt x="658278" y="181458"/>
                  </a:lnTo>
                  <a:lnTo>
                    <a:pt x="619334" y="205178"/>
                  </a:lnTo>
                  <a:lnTo>
                    <a:pt x="581281" y="230181"/>
                  </a:lnTo>
                  <a:lnTo>
                    <a:pt x="544151" y="256436"/>
                  </a:lnTo>
                  <a:lnTo>
                    <a:pt x="507974" y="283913"/>
                  </a:lnTo>
                  <a:lnTo>
                    <a:pt x="472778" y="312584"/>
                  </a:lnTo>
                  <a:lnTo>
                    <a:pt x="438595" y="342416"/>
                  </a:lnTo>
                  <a:lnTo>
                    <a:pt x="405455" y="373382"/>
                  </a:lnTo>
                  <a:lnTo>
                    <a:pt x="373387" y="405449"/>
                  </a:lnTo>
                  <a:lnTo>
                    <a:pt x="342421" y="438590"/>
                  </a:lnTo>
                  <a:lnTo>
                    <a:pt x="312588" y="472772"/>
                  </a:lnTo>
                  <a:lnTo>
                    <a:pt x="283917" y="507967"/>
                  </a:lnTo>
                  <a:lnTo>
                    <a:pt x="256439" y="544145"/>
                  </a:lnTo>
                  <a:lnTo>
                    <a:pt x="230184" y="581274"/>
                  </a:lnTo>
                  <a:lnTo>
                    <a:pt x="205181" y="619326"/>
                  </a:lnTo>
                  <a:lnTo>
                    <a:pt x="181461" y="658271"/>
                  </a:lnTo>
                  <a:lnTo>
                    <a:pt x="159054" y="698077"/>
                  </a:lnTo>
                  <a:lnTo>
                    <a:pt x="137989" y="738716"/>
                  </a:lnTo>
                  <a:lnTo>
                    <a:pt x="118297" y="780157"/>
                  </a:lnTo>
                  <a:lnTo>
                    <a:pt x="100008" y="822370"/>
                  </a:lnTo>
                  <a:lnTo>
                    <a:pt x="83152" y="865326"/>
                  </a:lnTo>
                  <a:lnTo>
                    <a:pt x="67758" y="908993"/>
                  </a:lnTo>
                  <a:lnTo>
                    <a:pt x="53857" y="953342"/>
                  </a:lnTo>
                  <a:lnTo>
                    <a:pt x="41480" y="998344"/>
                  </a:lnTo>
                  <a:lnTo>
                    <a:pt x="30655" y="1043968"/>
                  </a:lnTo>
                  <a:lnTo>
                    <a:pt x="21413" y="1090183"/>
                  </a:lnTo>
                  <a:lnTo>
                    <a:pt x="13784" y="1136961"/>
                  </a:lnTo>
                  <a:lnTo>
                    <a:pt x="7799" y="1184270"/>
                  </a:lnTo>
                  <a:lnTo>
                    <a:pt x="3486" y="1232082"/>
                  </a:lnTo>
                  <a:lnTo>
                    <a:pt x="876" y="1280365"/>
                  </a:lnTo>
                  <a:lnTo>
                    <a:pt x="0" y="1329090"/>
                  </a:lnTo>
                  <a:lnTo>
                    <a:pt x="876" y="1377815"/>
                  </a:lnTo>
                  <a:lnTo>
                    <a:pt x="3486" y="1426098"/>
                  </a:lnTo>
                  <a:lnTo>
                    <a:pt x="7799" y="1473910"/>
                  </a:lnTo>
                  <a:lnTo>
                    <a:pt x="13784" y="1521219"/>
                  </a:lnTo>
                  <a:lnTo>
                    <a:pt x="21413" y="1567997"/>
                  </a:lnTo>
                  <a:lnTo>
                    <a:pt x="30655" y="1614212"/>
                  </a:lnTo>
                  <a:lnTo>
                    <a:pt x="41480" y="1659836"/>
                  </a:lnTo>
                  <a:lnTo>
                    <a:pt x="53857" y="1704837"/>
                  </a:lnTo>
                  <a:lnTo>
                    <a:pt x="67758" y="1749187"/>
                  </a:lnTo>
                  <a:lnTo>
                    <a:pt x="83152" y="1792854"/>
                  </a:lnTo>
                  <a:lnTo>
                    <a:pt x="100008" y="1835810"/>
                  </a:lnTo>
                  <a:lnTo>
                    <a:pt x="118297" y="1878023"/>
                  </a:lnTo>
                  <a:lnTo>
                    <a:pt x="137989" y="1919464"/>
                  </a:lnTo>
                  <a:lnTo>
                    <a:pt x="159054" y="1960103"/>
                  </a:lnTo>
                  <a:lnTo>
                    <a:pt x="181461" y="1999909"/>
                  </a:lnTo>
                  <a:lnTo>
                    <a:pt x="205181" y="2038853"/>
                  </a:lnTo>
                  <a:lnTo>
                    <a:pt x="230184" y="2076906"/>
                  </a:lnTo>
                  <a:lnTo>
                    <a:pt x="256439" y="2114035"/>
                  </a:lnTo>
                  <a:lnTo>
                    <a:pt x="283917" y="2150213"/>
                  </a:lnTo>
                  <a:lnTo>
                    <a:pt x="312588" y="2185408"/>
                  </a:lnTo>
                  <a:lnTo>
                    <a:pt x="342421" y="2219590"/>
                  </a:lnTo>
                  <a:lnTo>
                    <a:pt x="373387" y="2252730"/>
                  </a:lnTo>
                  <a:lnTo>
                    <a:pt x="405455" y="2284798"/>
                  </a:lnTo>
                  <a:lnTo>
                    <a:pt x="438595" y="2315764"/>
                  </a:lnTo>
                  <a:lnTo>
                    <a:pt x="472778" y="2345596"/>
                  </a:lnTo>
                  <a:lnTo>
                    <a:pt x="507974" y="2374267"/>
                  </a:lnTo>
                  <a:lnTo>
                    <a:pt x="544151" y="2401744"/>
                  </a:lnTo>
                  <a:lnTo>
                    <a:pt x="581281" y="2427999"/>
                  </a:lnTo>
                  <a:lnTo>
                    <a:pt x="619334" y="2453002"/>
                  </a:lnTo>
                  <a:lnTo>
                    <a:pt x="658278" y="2476721"/>
                  </a:lnTo>
                  <a:lnTo>
                    <a:pt x="698085" y="2499129"/>
                  </a:lnTo>
                  <a:lnTo>
                    <a:pt x="738724" y="2520193"/>
                  </a:lnTo>
                  <a:lnTo>
                    <a:pt x="780166" y="2539885"/>
                  </a:lnTo>
                  <a:lnTo>
                    <a:pt x="822379" y="2558173"/>
                  </a:lnTo>
                  <a:lnTo>
                    <a:pt x="865335" y="2575030"/>
                  </a:lnTo>
                  <a:lnTo>
                    <a:pt x="909002" y="2590423"/>
                  </a:lnTo>
                  <a:lnTo>
                    <a:pt x="953352" y="2604323"/>
                  </a:lnTo>
                  <a:lnTo>
                    <a:pt x="998354" y="2616701"/>
                  </a:lnTo>
                  <a:lnTo>
                    <a:pt x="1043978" y="2627525"/>
                  </a:lnTo>
                  <a:lnTo>
                    <a:pt x="1090193" y="2636767"/>
                  </a:lnTo>
                  <a:lnTo>
                    <a:pt x="1136971" y="2644396"/>
                  </a:lnTo>
                  <a:lnTo>
                    <a:pt x="1184280" y="2650381"/>
                  </a:lnTo>
                  <a:lnTo>
                    <a:pt x="1232092" y="2654694"/>
                  </a:lnTo>
                  <a:lnTo>
                    <a:pt x="1280375" y="2657304"/>
                  </a:lnTo>
                  <a:lnTo>
                    <a:pt x="1329100" y="2658180"/>
                  </a:lnTo>
                  <a:lnTo>
                    <a:pt x="1377825" y="2657304"/>
                  </a:lnTo>
                  <a:lnTo>
                    <a:pt x="1426107" y="2654694"/>
                  </a:lnTo>
                  <a:lnTo>
                    <a:pt x="1473918" y="2650381"/>
                  </a:lnTo>
                  <a:lnTo>
                    <a:pt x="1521227" y="2644396"/>
                  </a:lnTo>
                  <a:lnTo>
                    <a:pt x="1568004" y="2636767"/>
                  </a:lnTo>
                  <a:lnTo>
                    <a:pt x="1614220" y="2627525"/>
                  </a:lnTo>
                  <a:lnTo>
                    <a:pt x="1659843" y="2616701"/>
                  </a:lnTo>
                  <a:lnTo>
                    <a:pt x="1704844" y="2604323"/>
                  </a:lnTo>
                  <a:lnTo>
                    <a:pt x="1749193" y="2590423"/>
                  </a:lnTo>
                  <a:lnTo>
                    <a:pt x="1792861" y="2575030"/>
                  </a:lnTo>
                  <a:lnTo>
                    <a:pt x="1835816" y="2558173"/>
                  </a:lnTo>
                  <a:lnTo>
                    <a:pt x="1878029" y="2539885"/>
                  </a:lnTo>
                  <a:lnTo>
                    <a:pt x="1919470" y="2520193"/>
                  </a:lnTo>
                  <a:lnTo>
                    <a:pt x="1960108" y="2499129"/>
                  </a:lnTo>
                  <a:lnTo>
                    <a:pt x="1999915" y="2476721"/>
                  </a:lnTo>
                  <a:lnTo>
                    <a:pt x="2038859" y="2453002"/>
                  </a:lnTo>
                  <a:lnTo>
                    <a:pt x="2076911" y="2427999"/>
                  </a:lnTo>
                  <a:lnTo>
                    <a:pt x="2114041" y="2401744"/>
                  </a:lnTo>
                  <a:lnTo>
                    <a:pt x="2150219" y="2374267"/>
                  </a:lnTo>
                  <a:lnTo>
                    <a:pt x="2185414" y="2345596"/>
                  </a:lnTo>
                  <a:lnTo>
                    <a:pt x="2219597" y="2315764"/>
                  </a:lnTo>
                  <a:lnTo>
                    <a:pt x="2252737" y="2284798"/>
                  </a:lnTo>
                  <a:lnTo>
                    <a:pt x="2284805" y="2252730"/>
                  </a:lnTo>
                  <a:lnTo>
                    <a:pt x="2315770" y="2219590"/>
                  </a:lnTo>
                  <a:lnTo>
                    <a:pt x="2345603" y="2185408"/>
                  </a:lnTo>
                  <a:lnTo>
                    <a:pt x="2374274" y="2150213"/>
                  </a:lnTo>
                  <a:lnTo>
                    <a:pt x="2401752" y="2114035"/>
                  </a:lnTo>
                  <a:lnTo>
                    <a:pt x="2428007" y="2076906"/>
                  </a:lnTo>
                  <a:lnTo>
                    <a:pt x="2453010" y="2038853"/>
                  </a:lnTo>
                  <a:lnTo>
                    <a:pt x="2476730" y="1999909"/>
                  </a:lnTo>
                  <a:lnTo>
                    <a:pt x="2499137" y="1960103"/>
                  </a:lnTo>
                  <a:lnTo>
                    <a:pt x="2520202" y="1919464"/>
                  </a:lnTo>
                  <a:lnTo>
                    <a:pt x="2539893" y="1878023"/>
                  </a:lnTo>
                  <a:lnTo>
                    <a:pt x="2558183" y="1835810"/>
                  </a:lnTo>
                  <a:lnTo>
                    <a:pt x="2575039" y="1792854"/>
                  </a:lnTo>
                  <a:lnTo>
                    <a:pt x="2590432" y="1749187"/>
                  </a:lnTo>
                  <a:lnTo>
                    <a:pt x="2604333" y="1704837"/>
                  </a:lnTo>
                  <a:lnTo>
                    <a:pt x="2616711" y="1659836"/>
                  </a:lnTo>
                  <a:lnTo>
                    <a:pt x="2627535" y="1614212"/>
                  </a:lnTo>
                  <a:lnTo>
                    <a:pt x="2636777" y="1567997"/>
                  </a:lnTo>
                  <a:lnTo>
                    <a:pt x="2644406" y="1521219"/>
                  </a:lnTo>
                  <a:lnTo>
                    <a:pt x="2650392" y="1473910"/>
                  </a:lnTo>
                  <a:lnTo>
                    <a:pt x="2654705" y="1426098"/>
                  </a:lnTo>
                  <a:lnTo>
                    <a:pt x="2657314" y="1377815"/>
                  </a:lnTo>
                  <a:lnTo>
                    <a:pt x="2658191" y="1329090"/>
                  </a:lnTo>
                  <a:lnTo>
                    <a:pt x="2657314" y="1280365"/>
                  </a:lnTo>
                  <a:lnTo>
                    <a:pt x="2654705" y="1232082"/>
                  </a:lnTo>
                  <a:lnTo>
                    <a:pt x="2650392" y="1184270"/>
                  </a:lnTo>
                  <a:lnTo>
                    <a:pt x="2644406" y="1136961"/>
                  </a:lnTo>
                  <a:lnTo>
                    <a:pt x="2636777" y="1090183"/>
                  </a:lnTo>
                  <a:lnTo>
                    <a:pt x="2627535" y="1043968"/>
                  </a:lnTo>
                  <a:lnTo>
                    <a:pt x="2616711" y="998344"/>
                  </a:lnTo>
                  <a:lnTo>
                    <a:pt x="2604333" y="953342"/>
                  </a:lnTo>
                  <a:lnTo>
                    <a:pt x="2590432" y="908993"/>
                  </a:lnTo>
                  <a:lnTo>
                    <a:pt x="2575039" y="865326"/>
                  </a:lnTo>
                  <a:lnTo>
                    <a:pt x="2558183" y="822370"/>
                  </a:lnTo>
                  <a:lnTo>
                    <a:pt x="2539893" y="780157"/>
                  </a:lnTo>
                  <a:lnTo>
                    <a:pt x="2520202" y="738716"/>
                  </a:lnTo>
                  <a:lnTo>
                    <a:pt x="2499137" y="698077"/>
                  </a:lnTo>
                  <a:lnTo>
                    <a:pt x="2476730" y="658271"/>
                  </a:lnTo>
                  <a:lnTo>
                    <a:pt x="2453010" y="619326"/>
                  </a:lnTo>
                  <a:lnTo>
                    <a:pt x="2428007" y="581274"/>
                  </a:lnTo>
                  <a:lnTo>
                    <a:pt x="2401752" y="544145"/>
                  </a:lnTo>
                  <a:lnTo>
                    <a:pt x="2374274" y="507967"/>
                  </a:lnTo>
                  <a:lnTo>
                    <a:pt x="2345603" y="472772"/>
                  </a:lnTo>
                  <a:lnTo>
                    <a:pt x="2315770" y="438590"/>
                  </a:lnTo>
                  <a:lnTo>
                    <a:pt x="2284805" y="405449"/>
                  </a:lnTo>
                  <a:lnTo>
                    <a:pt x="2252737" y="373382"/>
                  </a:lnTo>
                  <a:lnTo>
                    <a:pt x="2219597" y="342416"/>
                  </a:lnTo>
                  <a:lnTo>
                    <a:pt x="2185414" y="312584"/>
                  </a:lnTo>
                  <a:lnTo>
                    <a:pt x="2150219" y="283913"/>
                  </a:lnTo>
                  <a:lnTo>
                    <a:pt x="2114041" y="256436"/>
                  </a:lnTo>
                  <a:lnTo>
                    <a:pt x="2076911" y="230181"/>
                  </a:lnTo>
                  <a:lnTo>
                    <a:pt x="2038859" y="205178"/>
                  </a:lnTo>
                  <a:lnTo>
                    <a:pt x="1999915" y="181458"/>
                  </a:lnTo>
                  <a:lnTo>
                    <a:pt x="1960108" y="159051"/>
                  </a:lnTo>
                  <a:lnTo>
                    <a:pt x="1919470" y="137987"/>
                  </a:lnTo>
                  <a:lnTo>
                    <a:pt x="1878029" y="118295"/>
                  </a:lnTo>
                  <a:lnTo>
                    <a:pt x="1835816" y="100006"/>
                  </a:lnTo>
                  <a:lnTo>
                    <a:pt x="1792861" y="83150"/>
                  </a:lnTo>
                  <a:lnTo>
                    <a:pt x="1749193" y="67757"/>
                  </a:lnTo>
                  <a:lnTo>
                    <a:pt x="1704844" y="53857"/>
                  </a:lnTo>
                  <a:lnTo>
                    <a:pt x="1659843" y="41479"/>
                  </a:lnTo>
                  <a:lnTo>
                    <a:pt x="1614220" y="30654"/>
                  </a:lnTo>
                  <a:lnTo>
                    <a:pt x="1568004" y="21413"/>
                  </a:lnTo>
                  <a:lnTo>
                    <a:pt x="1521227" y="13784"/>
                  </a:lnTo>
                  <a:lnTo>
                    <a:pt x="1473918" y="7798"/>
                  </a:lnTo>
                  <a:lnTo>
                    <a:pt x="1426107" y="3486"/>
                  </a:lnTo>
                  <a:lnTo>
                    <a:pt x="1377825" y="876"/>
                  </a:lnTo>
                  <a:lnTo>
                    <a:pt x="1329100" y="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16977" y="4121841"/>
              <a:ext cx="1742439" cy="1465580"/>
            </a:xfrm>
            <a:custGeom>
              <a:avLst/>
              <a:gdLst/>
              <a:ahLst/>
              <a:cxnLst/>
              <a:rect l="l" t="t" r="r" b="b"/>
              <a:pathLst>
                <a:path w="1742439" h="1465579">
                  <a:moveTo>
                    <a:pt x="1438148" y="383425"/>
                  </a:moveTo>
                  <a:lnTo>
                    <a:pt x="1433880" y="371386"/>
                  </a:lnTo>
                  <a:lnTo>
                    <a:pt x="1424559" y="362864"/>
                  </a:lnTo>
                  <a:lnTo>
                    <a:pt x="1411732" y="359638"/>
                  </a:lnTo>
                  <a:lnTo>
                    <a:pt x="1368793" y="359638"/>
                  </a:lnTo>
                  <a:lnTo>
                    <a:pt x="1368793" y="413321"/>
                  </a:lnTo>
                  <a:lnTo>
                    <a:pt x="1285595" y="582409"/>
                  </a:lnTo>
                  <a:lnTo>
                    <a:pt x="1285595" y="475043"/>
                  </a:lnTo>
                  <a:lnTo>
                    <a:pt x="1283665" y="464058"/>
                  </a:lnTo>
                  <a:lnTo>
                    <a:pt x="1278204" y="455587"/>
                  </a:lnTo>
                  <a:lnTo>
                    <a:pt x="1269746" y="450138"/>
                  </a:lnTo>
                  <a:lnTo>
                    <a:pt x="1258747" y="448208"/>
                  </a:lnTo>
                  <a:lnTo>
                    <a:pt x="1210437" y="448208"/>
                  </a:lnTo>
                  <a:lnTo>
                    <a:pt x="1296327" y="265709"/>
                  </a:lnTo>
                  <a:lnTo>
                    <a:pt x="1296327" y="386486"/>
                  </a:lnTo>
                  <a:lnTo>
                    <a:pt x="1298206" y="397217"/>
                  </a:lnTo>
                  <a:lnTo>
                    <a:pt x="1298257" y="397471"/>
                  </a:lnTo>
                  <a:lnTo>
                    <a:pt x="1303705" y="405942"/>
                  </a:lnTo>
                  <a:lnTo>
                    <a:pt x="1312176" y="411391"/>
                  </a:lnTo>
                  <a:lnTo>
                    <a:pt x="1323174" y="413321"/>
                  </a:lnTo>
                  <a:lnTo>
                    <a:pt x="1368793" y="413321"/>
                  </a:lnTo>
                  <a:lnTo>
                    <a:pt x="1368793" y="359638"/>
                  </a:lnTo>
                  <a:lnTo>
                    <a:pt x="1350010" y="359638"/>
                  </a:lnTo>
                  <a:lnTo>
                    <a:pt x="1350010" y="265709"/>
                  </a:lnTo>
                  <a:lnTo>
                    <a:pt x="1350010" y="142240"/>
                  </a:lnTo>
                  <a:lnTo>
                    <a:pt x="1343545" y="124333"/>
                  </a:lnTo>
                  <a:lnTo>
                    <a:pt x="1328534" y="115747"/>
                  </a:lnTo>
                  <a:lnTo>
                    <a:pt x="1311503" y="117716"/>
                  </a:lnTo>
                  <a:lnTo>
                    <a:pt x="1299019" y="131508"/>
                  </a:lnTo>
                  <a:lnTo>
                    <a:pt x="1143342" y="461632"/>
                  </a:lnTo>
                  <a:lnTo>
                    <a:pt x="1141145" y="475043"/>
                  </a:lnTo>
                  <a:lnTo>
                    <a:pt x="1141082" y="475424"/>
                  </a:lnTo>
                  <a:lnTo>
                    <a:pt x="1145362" y="487464"/>
                  </a:lnTo>
                  <a:lnTo>
                    <a:pt x="1154671" y="495973"/>
                  </a:lnTo>
                  <a:lnTo>
                    <a:pt x="1167498" y="499198"/>
                  </a:lnTo>
                  <a:lnTo>
                    <a:pt x="1229220" y="499198"/>
                  </a:lnTo>
                  <a:lnTo>
                    <a:pt x="1229220" y="692442"/>
                  </a:lnTo>
                  <a:lnTo>
                    <a:pt x="1235303" y="710768"/>
                  </a:lnTo>
                  <a:lnTo>
                    <a:pt x="1249692" y="720293"/>
                  </a:lnTo>
                  <a:lnTo>
                    <a:pt x="1266596" y="719239"/>
                  </a:lnTo>
                  <a:lnTo>
                    <a:pt x="1280223" y="705866"/>
                  </a:lnTo>
                  <a:lnTo>
                    <a:pt x="1342491" y="582409"/>
                  </a:lnTo>
                  <a:lnTo>
                    <a:pt x="1435887" y="397217"/>
                  </a:lnTo>
                  <a:lnTo>
                    <a:pt x="1438148" y="383425"/>
                  </a:lnTo>
                  <a:close/>
                </a:path>
                <a:path w="1742439" h="1465579">
                  <a:moveTo>
                    <a:pt x="1719300" y="420217"/>
                  </a:moveTo>
                  <a:lnTo>
                    <a:pt x="1716443" y="379107"/>
                  </a:lnTo>
                  <a:lnTo>
                    <a:pt x="1709648" y="338772"/>
                  </a:lnTo>
                  <a:lnTo>
                    <a:pt x="1699107" y="299453"/>
                  </a:lnTo>
                  <a:lnTo>
                    <a:pt x="1684959" y="261416"/>
                  </a:lnTo>
                  <a:lnTo>
                    <a:pt x="1667357" y="224917"/>
                  </a:lnTo>
                  <a:lnTo>
                    <a:pt x="1646466" y="190233"/>
                  </a:lnTo>
                  <a:lnTo>
                    <a:pt x="1622437" y="157607"/>
                  </a:lnTo>
                  <a:lnTo>
                    <a:pt x="1595437" y="127304"/>
                  </a:lnTo>
                  <a:lnTo>
                    <a:pt x="1565617" y="99593"/>
                  </a:lnTo>
                  <a:lnTo>
                    <a:pt x="1533118" y="74739"/>
                  </a:lnTo>
                  <a:lnTo>
                    <a:pt x="1498117" y="52984"/>
                  </a:lnTo>
                  <a:lnTo>
                    <a:pt x="1460766" y="34607"/>
                  </a:lnTo>
                  <a:lnTo>
                    <a:pt x="1421218" y="19850"/>
                  </a:lnTo>
                  <a:lnTo>
                    <a:pt x="1379626" y="8991"/>
                  </a:lnTo>
                  <a:lnTo>
                    <a:pt x="1336154" y="2286"/>
                  </a:lnTo>
                  <a:lnTo>
                    <a:pt x="1290955" y="0"/>
                  </a:lnTo>
                  <a:lnTo>
                    <a:pt x="1245755" y="2298"/>
                  </a:lnTo>
                  <a:lnTo>
                    <a:pt x="1202283" y="9055"/>
                  </a:lnTo>
                  <a:lnTo>
                    <a:pt x="1160703" y="19989"/>
                  </a:lnTo>
                  <a:lnTo>
                    <a:pt x="1121156" y="34836"/>
                  </a:lnTo>
                  <a:lnTo>
                    <a:pt x="1083792" y="53340"/>
                  </a:lnTo>
                  <a:lnTo>
                    <a:pt x="1048791" y="75209"/>
                  </a:lnTo>
                  <a:lnTo>
                    <a:pt x="1016304" y="100190"/>
                  </a:lnTo>
                  <a:lnTo>
                    <a:pt x="986485" y="128028"/>
                  </a:lnTo>
                  <a:lnTo>
                    <a:pt x="959472" y="158445"/>
                  </a:lnTo>
                  <a:lnTo>
                    <a:pt x="935456" y="191185"/>
                  </a:lnTo>
                  <a:lnTo>
                    <a:pt x="914565" y="225971"/>
                  </a:lnTo>
                  <a:lnTo>
                    <a:pt x="896962" y="262534"/>
                  </a:lnTo>
                  <a:lnTo>
                    <a:pt x="882815" y="300621"/>
                  </a:lnTo>
                  <a:lnTo>
                    <a:pt x="872274" y="339966"/>
                  </a:lnTo>
                  <a:lnTo>
                    <a:pt x="865479" y="380288"/>
                  </a:lnTo>
                  <a:lnTo>
                    <a:pt x="862622" y="421335"/>
                  </a:lnTo>
                  <a:lnTo>
                    <a:pt x="863828" y="462826"/>
                  </a:lnTo>
                  <a:lnTo>
                    <a:pt x="869264" y="504507"/>
                  </a:lnTo>
                  <a:lnTo>
                    <a:pt x="879094" y="546125"/>
                  </a:lnTo>
                  <a:lnTo>
                    <a:pt x="893457" y="587387"/>
                  </a:lnTo>
                  <a:lnTo>
                    <a:pt x="912533" y="628040"/>
                  </a:lnTo>
                  <a:lnTo>
                    <a:pt x="937056" y="641248"/>
                  </a:lnTo>
                  <a:lnTo>
                    <a:pt x="947420" y="638771"/>
                  </a:lnTo>
                  <a:lnTo>
                    <a:pt x="958151" y="601192"/>
                  </a:lnTo>
                  <a:lnTo>
                    <a:pt x="939076" y="559574"/>
                  </a:lnTo>
                  <a:lnTo>
                    <a:pt x="925563" y="517296"/>
                  </a:lnTo>
                  <a:lnTo>
                    <a:pt x="917371" y="474700"/>
                  </a:lnTo>
                  <a:lnTo>
                    <a:pt x="914298" y="432181"/>
                  </a:lnTo>
                  <a:lnTo>
                    <a:pt x="916139" y="390093"/>
                  </a:lnTo>
                  <a:lnTo>
                    <a:pt x="922667" y="348805"/>
                  </a:lnTo>
                  <a:lnTo>
                    <a:pt x="933665" y="308698"/>
                  </a:lnTo>
                  <a:lnTo>
                    <a:pt x="948918" y="270141"/>
                  </a:lnTo>
                  <a:lnTo>
                    <a:pt x="968222" y="233502"/>
                  </a:lnTo>
                  <a:lnTo>
                    <a:pt x="991349" y="199148"/>
                  </a:lnTo>
                  <a:lnTo>
                    <a:pt x="1018082" y="167449"/>
                  </a:lnTo>
                  <a:lnTo>
                    <a:pt x="1048219" y="138772"/>
                  </a:lnTo>
                  <a:lnTo>
                    <a:pt x="1081532" y="113487"/>
                  </a:lnTo>
                  <a:lnTo>
                    <a:pt x="1117803" y="91986"/>
                  </a:lnTo>
                  <a:lnTo>
                    <a:pt x="1156843" y="74599"/>
                  </a:lnTo>
                  <a:lnTo>
                    <a:pt x="1198397" y="61734"/>
                  </a:lnTo>
                  <a:lnTo>
                    <a:pt x="1242288" y="53746"/>
                  </a:lnTo>
                  <a:lnTo>
                    <a:pt x="1288275" y="51003"/>
                  </a:lnTo>
                  <a:lnTo>
                    <a:pt x="1334287" y="53746"/>
                  </a:lnTo>
                  <a:lnTo>
                    <a:pt x="1378242" y="61734"/>
                  </a:lnTo>
                  <a:lnTo>
                    <a:pt x="1419910" y="74599"/>
                  </a:lnTo>
                  <a:lnTo>
                    <a:pt x="1459077" y="91986"/>
                  </a:lnTo>
                  <a:lnTo>
                    <a:pt x="1495526" y="113487"/>
                  </a:lnTo>
                  <a:lnTo>
                    <a:pt x="1529029" y="138772"/>
                  </a:lnTo>
                  <a:lnTo>
                    <a:pt x="1559369" y="167449"/>
                  </a:lnTo>
                  <a:lnTo>
                    <a:pt x="1586318" y="199148"/>
                  </a:lnTo>
                  <a:lnTo>
                    <a:pt x="1609674" y="233502"/>
                  </a:lnTo>
                  <a:lnTo>
                    <a:pt x="1629194" y="270141"/>
                  </a:lnTo>
                  <a:lnTo>
                    <a:pt x="1644662" y="308698"/>
                  </a:lnTo>
                  <a:lnTo>
                    <a:pt x="1655864" y="348805"/>
                  </a:lnTo>
                  <a:lnTo>
                    <a:pt x="1662582" y="390093"/>
                  </a:lnTo>
                  <a:lnTo>
                    <a:pt x="1664589" y="432181"/>
                  </a:lnTo>
                  <a:lnTo>
                    <a:pt x="1661655" y="474700"/>
                  </a:lnTo>
                  <a:lnTo>
                    <a:pt x="1653578" y="517296"/>
                  </a:lnTo>
                  <a:lnTo>
                    <a:pt x="1640128" y="559574"/>
                  </a:lnTo>
                  <a:lnTo>
                    <a:pt x="1621078" y="601192"/>
                  </a:lnTo>
                  <a:lnTo>
                    <a:pt x="1617472" y="611593"/>
                  </a:lnTo>
                  <a:lnTo>
                    <a:pt x="1618399" y="621995"/>
                  </a:lnTo>
                  <a:lnTo>
                    <a:pt x="1623339" y="631393"/>
                  </a:lnTo>
                  <a:lnTo>
                    <a:pt x="1631810" y="638771"/>
                  </a:lnTo>
                  <a:lnTo>
                    <a:pt x="1642211" y="642378"/>
                  </a:lnTo>
                  <a:lnTo>
                    <a:pt x="1652612" y="641451"/>
                  </a:lnTo>
                  <a:lnTo>
                    <a:pt x="1688465" y="587032"/>
                  </a:lnTo>
                  <a:lnTo>
                    <a:pt x="1702828" y="545490"/>
                  </a:lnTo>
                  <a:lnTo>
                    <a:pt x="1712658" y="503669"/>
                  </a:lnTo>
                  <a:lnTo>
                    <a:pt x="1718094" y="461822"/>
                  </a:lnTo>
                  <a:lnTo>
                    <a:pt x="1719300" y="420217"/>
                  </a:lnTo>
                  <a:close/>
                </a:path>
                <a:path w="1742439" h="1465579">
                  <a:moveTo>
                    <a:pt x="1741855" y="1197444"/>
                  </a:moveTo>
                  <a:lnTo>
                    <a:pt x="1741754" y="1174584"/>
                  </a:lnTo>
                  <a:lnTo>
                    <a:pt x="1741728" y="1168234"/>
                  </a:lnTo>
                  <a:lnTo>
                    <a:pt x="1730438" y="1147914"/>
                  </a:lnTo>
                  <a:lnTo>
                    <a:pt x="1728317" y="1144104"/>
                  </a:lnTo>
                  <a:lnTo>
                    <a:pt x="1724075" y="1136484"/>
                  </a:lnTo>
                  <a:lnTo>
                    <a:pt x="1698917" y="1114577"/>
                  </a:lnTo>
                  <a:lnTo>
                    <a:pt x="1698917" y="1187284"/>
                  </a:lnTo>
                  <a:lnTo>
                    <a:pt x="1686052" y="1197444"/>
                  </a:lnTo>
                  <a:lnTo>
                    <a:pt x="1637068" y="1225384"/>
                  </a:lnTo>
                  <a:lnTo>
                    <a:pt x="1561833" y="1258404"/>
                  </a:lnTo>
                  <a:lnTo>
                    <a:pt x="1466088" y="1295234"/>
                  </a:lnTo>
                  <a:lnTo>
                    <a:pt x="1412303" y="1313014"/>
                  </a:lnTo>
                  <a:lnTo>
                    <a:pt x="1355547" y="1330794"/>
                  </a:lnTo>
                  <a:lnTo>
                    <a:pt x="1296517" y="1347304"/>
                  </a:lnTo>
                  <a:lnTo>
                    <a:pt x="1235951" y="1362544"/>
                  </a:lnTo>
                  <a:lnTo>
                    <a:pt x="1174546" y="1376514"/>
                  </a:lnTo>
                  <a:lnTo>
                    <a:pt x="1113015" y="1387944"/>
                  </a:lnTo>
                  <a:lnTo>
                    <a:pt x="1052093" y="1396834"/>
                  </a:lnTo>
                  <a:lnTo>
                    <a:pt x="952576" y="1408264"/>
                  </a:lnTo>
                  <a:lnTo>
                    <a:pt x="910323" y="1412074"/>
                  </a:lnTo>
                  <a:lnTo>
                    <a:pt x="867892" y="1414614"/>
                  </a:lnTo>
                  <a:lnTo>
                    <a:pt x="821372" y="1414614"/>
                  </a:lnTo>
                  <a:lnTo>
                    <a:pt x="766876" y="1413344"/>
                  </a:lnTo>
                  <a:lnTo>
                    <a:pt x="700493" y="1409534"/>
                  </a:lnTo>
                  <a:lnTo>
                    <a:pt x="646150" y="1404454"/>
                  </a:lnTo>
                  <a:lnTo>
                    <a:pt x="603872" y="1396834"/>
                  </a:lnTo>
                  <a:lnTo>
                    <a:pt x="448462" y="1349844"/>
                  </a:lnTo>
                  <a:lnTo>
                    <a:pt x="340918" y="1319364"/>
                  </a:lnTo>
                  <a:lnTo>
                    <a:pt x="298919" y="1309204"/>
                  </a:lnTo>
                  <a:lnTo>
                    <a:pt x="261493" y="1301584"/>
                  </a:lnTo>
                  <a:lnTo>
                    <a:pt x="151879" y="1288884"/>
                  </a:lnTo>
                  <a:lnTo>
                    <a:pt x="56362" y="1286344"/>
                  </a:lnTo>
                  <a:lnTo>
                    <a:pt x="56362" y="939634"/>
                  </a:lnTo>
                  <a:lnTo>
                    <a:pt x="225437" y="939634"/>
                  </a:lnTo>
                  <a:lnTo>
                    <a:pt x="230809" y="937094"/>
                  </a:lnTo>
                  <a:lnTo>
                    <a:pt x="267208" y="916774"/>
                  </a:lnTo>
                  <a:lnTo>
                    <a:pt x="304622" y="898994"/>
                  </a:lnTo>
                  <a:lnTo>
                    <a:pt x="337997" y="885024"/>
                  </a:lnTo>
                  <a:lnTo>
                    <a:pt x="362318" y="878674"/>
                  </a:lnTo>
                  <a:lnTo>
                    <a:pt x="420852" y="871054"/>
                  </a:lnTo>
                  <a:lnTo>
                    <a:pt x="473659" y="873594"/>
                  </a:lnTo>
                  <a:lnTo>
                    <a:pt x="521677" y="882484"/>
                  </a:lnTo>
                  <a:lnTo>
                    <a:pt x="565899" y="895184"/>
                  </a:lnTo>
                  <a:lnTo>
                    <a:pt x="607288" y="909154"/>
                  </a:lnTo>
                  <a:lnTo>
                    <a:pt x="646811" y="920584"/>
                  </a:lnTo>
                  <a:lnTo>
                    <a:pt x="709231" y="940904"/>
                  </a:lnTo>
                  <a:lnTo>
                    <a:pt x="765467" y="957414"/>
                  </a:lnTo>
                  <a:lnTo>
                    <a:pt x="817067" y="970114"/>
                  </a:lnTo>
                  <a:lnTo>
                    <a:pt x="865568" y="979004"/>
                  </a:lnTo>
                  <a:lnTo>
                    <a:pt x="912520" y="982814"/>
                  </a:lnTo>
                  <a:lnTo>
                    <a:pt x="963726" y="989164"/>
                  </a:lnTo>
                  <a:lnTo>
                    <a:pt x="990028" y="1000594"/>
                  </a:lnTo>
                  <a:lnTo>
                    <a:pt x="999705" y="1015834"/>
                  </a:lnTo>
                  <a:lnTo>
                    <a:pt x="1001090" y="1033614"/>
                  </a:lnTo>
                  <a:lnTo>
                    <a:pt x="1000125" y="1042504"/>
                  </a:lnTo>
                  <a:lnTo>
                    <a:pt x="955509" y="1079334"/>
                  </a:lnTo>
                  <a:lnTo>
                    <a:pt x="911364" y="1088224"/>
                  </a:lnTo>
                  <a:lnTo>
                    <a:pt x="861301" y="1090764"/>
                  </a:lnTo>
                  <a:lnTo>
                    <a:pt x="811352" y="1089494"/>
                  </a:lnTo>
                  <a:lnTo>
                    <a:pt x="767600" y="1084414"/>
                  </a:lnTo>
                  <a:lnTo>
                    <a:pt x="757694" y="1085684"/>
                  </a:lnTo>
                  <a:lnTo>
                    <a:pt x="748804" y="1089494"/>
                  </a:lnTo>
                  <a:lnTo>
                    <a:pt x="741934" y="1097114"/>
                  </a:lnTo>
                  <a:lnTo>
                    <a:pt x="738073" y="1106004"/>
                  </a:lnTo>
                  <a:lnTo>
                    <a:pt x="738022" y="1116164"/>
                  </a:lnTo>
                  <a:lnTo>
                    <a:pt x="741756" y="1125054"/>
                  </a:lnTo>
                  <a:lnTo>
                    <a:pt x="749020" y="1132674"/>
                  </a:lnTo>
                  <a:lnTo>
                    <a:pt x="759548" y="1139024"/>
                  </a:lnTo>
                  <a:lnTo>
                    <a:pt x="841654" y="1156804"/>
                  </a:lnTo>
                  <a:lnTo>
                    <a:pt x="1051102" y="1206334"/>
                  </a:lnTo>
                  <a:lnTo>
                    <a:pt x="1076248" y="1211414"/>
                  </a:lnTo>
                  <a:lnTo>
                    <a:pt x="1120343" y="1212684"/>
                  </a:lnTo>
                  <a:lnTo>
                    <a:pt x="1175854" y="1211414"/>
                  </a:lnTo>
                  <a:lnTo>
                    <a:pt x="1295133" y="1206334"/>
                  </a:lnTo>
                  <a:lnTo>
                    <a:pt x="1382217" y="1197444"/>
                  </a:lnTo>
                  <a:lnTo>
                    <a:pt x="1599755" y="1152994"/>
                  </a:lnTo>
                  <a:lnTo>
                    <a:pt x="1618399" y="1149184"/>
                  </a:lnTo>
                  <a:lnTo>
                    <a:pt x="1641919" y="1147914"/>
                  </a:lnTo>
                  <a:lnTo>
                    <a:pt x="1665693" y="1152994"/>
                  </a:lnTo>
                  <a:lnTo>
                    <a:pt x="1685950" y="1166964"/>
                  </a:lnTo>
                  <a:lnTo>
                    <a:pt x="1698917" y="1187284"/>
                  </a:lnTo>
                  <a:lnTo>
                    <a:pt x="1698917" y="1114577"/>
                  </a:lnTo>
                  <a:lnTo>
                    <a:pt x="1691995" y="1108544"/>
                  </a:lnTo>
                  <a:lnTo>
                    <a:pt x="1648587" y="1092034"/>
                  </a:lnTo>
                  <a:lnTo>
                    <a:pt x="1596923" y="1093304"/>
                  </a:lnTo>
                  <a:lnTo>
                    <a:pt x="1393405" y="1135214"/>
                  </a:lnTo>
                  <a:lnTo>
                    <a:pt x="1366964" y="1140294"/>
                  </a:lnTo>
                  <a:lnTo>
                    <a:pt x="1350670" y="1141564"/>
                  </a:lnTo>
                  <a:lnTo>
                    <a:pt x="1338186" y="1142834"/>
                  </a:lnTo>
                  <a:lnTo>
                    <a:pt x="1323162" y="1144104"/>
                  </a:lnTo>
                  <a:lnTo>
                    <a:pt x="1323162" y="1014564"/>
                  </a:lnTo>
                  <a:lnTo>
                    <a:pt x="1370330" y="1008214"/>
                  </a:lnTo>
                  <a:lnTo>
                    <a:pt x="1414868" y="992974"/>
                  </a:lnTo>
                  <a:lnTo>
                    <a:pt x="1456207" y="972654"/>
                  </a:lnTo>
                  <a:lnTo>
                    <a:pt x="1493824" y="947254"/>
                  </a:lnTo>
                  <a:lnTo>
                    <a:pt x="1527136" y="915504"/>
                  </a:lnTo>
                  <a:lnTo>
                    <a:pt x="1555635" y="879944"/>
                  </a:lnTo>
                  <a:lnTo>
                    <a:pt x="1578749" y="840574"/>
                  </a:lnTo>
                  <a:lnTo>
                    <a:pt x="1595932" y="797394"/>
                  </a:lnTo>
                  <a:lnTo>
                    <a:pt x="1606651" y="751674"/>
                  </a:lnTo>
                  <a:lnTo>
                    <a:pt x="1608010" y="733894"/>
                  </a:lnTo>
                  <a:lnTo>
                    <a:pt x="1610347" y="703414"/>
                  </a:lnTo>
                  <a:lnTo>
                    <a:pt x="1608416" y="693254"/>
                  </a:lnTo>
                  <a:lnTo>
                    <a:pt x="1602968" y="684364"/>
                  </a:lnTo>
                  <a:lnTo>
                    <a:pt x="1594497" y="679284"/>
                  </a:lnTo>
                  <a:lnTo>
                    <a:pt x="1583512" y="676744"/>
                  </a:lnTo>
                  <a:lnTo>
                    <a:pt x="1553984" y="679132"/>
                  </a:lnTo>
                  <a:lnTo>
                    <a:pt x="1553984" y="733894"/>
                  </a:lnTo>
                  <a:lnTo>
                    <a:pt x="1543316" y="783424"/>
                  </a:lnTo>
                  <a:lnTo>
                    <a:pt x="1523542" y="829144"/>
                  </a:lnTo>
                  <a:lnTo>
                    <a:pt x="1495742" y="871054"/>
                  </a:lnTo>
                  <a:lnTo>
                    <a:pt x="1460995" y="905344"/>
                  </a:lnTo>
                  <a:lnTo>
                    <a:pt x="1420368" y="933284"/>
                  </a:lnTo>
                  <a:lnTo>
                    <a:pt x="1374965" y="952334"/>
                  </a:lnTo>
                  <a:lnTo>
                    <a:pt x="1325854" y="961224"/>
                  </a:lnTo>
                  <a:lnTo>
                    <a:pt x="1336370" y="912964"/>
                  </a:lnTo>
                  <a:lnTo>
                    <a:pt x="1355813" y="867244"/>
                  </a:lnTo>
                  <a:lnTo>
                    <a:pt x="1357528" y="864704"/>
                  </a:lnTo>
                  <a:lnTo>
                    <a:pt x="1383245" y="826604"/>
                  </a:lnTo>
                  <a:lnTo>
                    <a:pt x="1417713" y="791044"/>
                  </a:lnTo>
                  <a:lnTo>
                    <a:pt x="1458277" y="764374"/>
                  </a:lnTo>
                  <a:lnTo>
                    <a:pt x="1504022" y="744054"/>
                  </a:lnTo>
                  <a:lnTo>
                    <a:pt x="1553984" y="733894"/>
                  </a:lnTo>
                  <a:lnTo>
                    <a:pt x="1553984" y="679132"/>
                  </a:lnTo>
                  <a:lnTo>
                    <a:pt x="1491081" y="690714"/>
                  </a:lnTo>
                  <a:lnTo>
                    <a:pt x="1448765" y="707224"/>
                  </a:lnTo>
                  <a:lnTo>
                    <a:pt x="1409725" y="730084"/>
                  </a:lnTo>
                  <a:lnTo>
                    <a:pt x="1374444" y="756754"/>
                  </a:lnTo>
                  <a:lnTo>
                    <a:pt x="1343456" y="788504"/>
                  </a:lnTo>
                  <a:lnTo>
                    <a:pt x="1317244" y="825334"/>
                  </a:lnTo>
                  <a:lnTo>
                    <a:pt x="1296327" y="864704"/>
                  </a:lnTo>
                  <a:lnTo>
                    <a:pt x="1275397" y="825334"/>
                  </a:lnTo>
                  <a:lnTo>
                    <a:pt x="1266799" y="813257"/>
                  </a:lnTo>
                  <a:lnTo>
                    <a:pt x="1266799" y="961224"/>
                  </a:lnTo>
                  <a:lnTo>
                    <a:pt x="1217688" y="951064"/>
                  </a:lnTo>
                  <a:lnTo>
                    <a:pt x="1172286" y="932014"/>
                  </a:lnTo>
                  <a:lnTo>
                    <a:pt x="1131658" y="904074"/>
                  </a:lnTo>
                  <a:lnTo>
                    <a:pt x="1096911" y="869784"/>
                  </a:lnTo>
                  <a:lnTo>
                    <a:pt x="1069111" y="829144"/>
                  </a:lnTo>
                  <a:lnTo>
                    <a:pt x="1049337" y="783424"/>
                  </a:lnTo>
                  <a:lnTo>
                    <a:pt x="1038669" y="733894"/>
                  </a:lnTo>
                  <a:lnTo>
                    <a:pt x="1088771" y="744054"/>
                  </a:lnTo>
                  <a:lnTo>
                    <a:pt x="1134833" y="764374"/>
                  </a:lnTo>
                  <a:lnTo>
                    <a:pt x="1175778" y="791044"/>
                  </a:lnTo>
                  <a:lnTo>
                    <a:pt x="1210538" y="826604"/>
                  </a:lnTo>
                  <a:lnTo>
                    <a:pt x="1238008" y="867244"/>
                  </a:lnTo>
                  <a:lnTo>
                    <a:pt x="1257122" y="912964"/>
                  </a:lnTo>
                  <a:lnTo>
                    <a:pt x="1266799" y="961224"/>
                  </a:lnTo>
                  <a:lnTo>
                    <a:pt x="1266799" y="813257"/>
                  </a:lnTo>
                  <a:lnTo>
                    <a:pt x="1218196" y="756754"/>
                  </a:lnTo>
                  <a:lnTo>
                    <a:pt x="1182928" y="730084"/>
                  </a:lnTo>
                  <a:lnTo>
                    <a:pt x="1143889" y="707224"/>
                  </a:lnTo>
                  <a:lnTo>
                    <a:pt x="1101572" y="690714"/>
                  </a:lnTo>
                  <a:lnTo>
                    <a:pt x="1056487" y="680554"/>
                  </a:lnTo>
                  <a:lnTo>
                    <a:pt x="1009142" y="676744"/>
                  </a:lnTo>
                  <a:lnTo>
                    <a:pt x="998156" y="679284"/>
                  </a:lnTo>
                  <a:lnTo>
                    <a:pt x="989685" y="684364"/>
                  </a:lnTo>
                  <a:lnTo>
                    <a:pt x="984237" y="693254"/>
                  </a:lnTo>
                  <a:lnTo>
                    <a:pt x="982306" y="703414"/>
                  </a:lnTo>
                  <a:lnTo>
                    <a:pt x="986002" y="751674"/>
                  </a:lnTo>
                  <a:lnTo>
                    <a:pt x="996721" y="797394"/>
                  </a:lnTo>
                  <a:lnTo>
                    <a:pt x="1013904" y="840574"/>
                  </a:lnTo>
                  <a:lnTo>
                    <a:pt x="1037018" y="879944"/>
                  </a:lnTo>
                  <a:lnTo>
                    <a:pt x="1065517" y="915504"/>
                  </a:lnTo>
                  <a:lnTo>
                    <a:pt x="1098829" y="947254"/>
                  </a:lnTo>
                  <a:lnTo>
                    <a:pt x="1136446" y="972654"/>
                  </a:lnTo>
                  <a:lnTo>
                    <a:pt x="1177785" y="992974"/>
                  </a:lnTo>
                  <a:lnTo>
                    <a:pt x="1222311" y="1008214"/>
                  </a:lnTo>
                  <a:lnTo>
                    <a:pt x="1269479" y="1014564"/>
                  </a:lnTo>
                  <a:lnTo>
                    <a:pt x="1269479" y="1146644"/>
                  </a:lnTo>
                  <a:lnTo>
                    <a:pt x="1215428" y="1150454"/>
                  </a:lnTo>
                  <a:lnTo>
                    <a:pt x="1161122" y="1152994"/>
                  </a:lnTo>
                  <a:lnTo>
                    <a:pt x="1111351" y="1152994"/>
                  </a:lnTo>
                  <a:lnTo>
                    <a:pt x="1070876" y="1151724"/>
                  </a:lnTo>
                  <a:lnTo>
                    <a:pt x="966203" y="1127594"/>
                  </a:lnTo>
                  <a:lnTo>
                    <a:pt x="999578" y="1113624"/>
                  </a:lnTo>
                  <a:lnTo>
                    <a:pt x="1025918" y="1092034"/>
                  </a:lnTo>
                  <a:lnTo>
                    <a:pt x="1026744" y="1090764"/>
                  </a:lnTo>
                  <a:lnTo>
                    <a:pt x="1043203" y="1065364"/>
                  </a:lnTo>
                  <a:lnTo>
                    <a:pt x="1049413" y="1031074"/>
                  </a:lnTo>
                  <a:lnTo>
                    <a:pt x="1040561" y="985354"/>
                  </a:lnTo>
                  <a:lnTo>
                    <a:pt x="1017282" y="954874"/>
                  </a:lnTo>
                  <a:lnTo>
                    <a:pt x="984478" y="937094"/>
                  </a:lnTo>
                  <a:lnTo>
                    <a:pt x="947026" y="928204"/>
                  </a:lnTo>
                  <a:lnTo>
                    <a:pt x="909840" y="926934"/>
                  </a:lnTo>
                  <a:lnTo>
                    <a:pt x="864514" y="921854"/>
                  </a:lnTo>
                  <a:lnTo>
                    <a:pt x="812025" y="911694"/>
                  </a:lnTo>
                  <a:lnTo>
                    <a:pt x="756856" y="897724"/>
                  </a:lnTo>
                  <a:lnTo>
                    <a:pt x="703478" y="882484"/>
                  </a:lnTo>
                  <a:lnTo>
                    <a:pt x="656361" y="867244"/>
                  </a:lnTo>
                  <a:lnTo>
                    <a:pt x="583679" y="841844"/>
                  </a:lnTo>
                  <a:lnTo>
                    <a:pt x="544334" y="830414"/>
                  </a:lnTo>
                  <a:lnTo>
                    <a:pt x="501548" y="821524"/>
                  </a:lnTo>
                  <a:lnTo>
                    <a:pt x="454964" y="815174"/>
                  </a:lnTo>
                  <a:lnTo>
                    <a:pt x="404215" y="815174"/>
                  </a:lnTo>
                  <a:lnTo>
                    <a:pt x="348907" y="821524"/>
                  </a:lnTo>
                  <a:lnTo>
                    <a:pt x="274091" y="850734"/>
                  </a:lnTo>
                  <a:lnTo>
                    <a:pt x="236054" y="869784"/>
                  </a:lnTo>
                  <a:lnTo>
                    <a:pt x="209334" y="883754"/>
                  </a:lnTo>
                  <a:lnTo>
                    <a:pt x="26835" y="883754"/>
                  </a:lnTo>
                  <a:lnTo>
                    <a:pt x="15849" y="885024"/>
                  </a:lnTo>
                  <a:lnTo>
                    <a:pt x="7378" y="891374"/>
                  </a:lnTo>
                  <a:lnTo>
                    <a:pt x="1917" y="898994"/>
                  </a:lnTo>
                  <a:lnTo>
                    <a:pt x="0" y="910424"/>
                  </a:lnTo>
                  <a:lnTo>
                    <a:pt x="0" y="1310474"/>
                  </a:lnTo>
                  <a:lnTo>
                    <a:pt x="124447" y="1339684"/>
                  </a:lnTo>
                  <a:lnTo>
                    <a:pt x="231838" y="1347304"/>
                  </a:lnTo>
                  <a:lnTo>
                    <a:pt x="265709" y="1353654"/>
                  </a:lnTo>
                  <a:lnTo>
                    <a:pt x="300101" y="1362544"/>
                  </a:lnTo>
                  <a:lnTo>
                    <a:pt x="325780" y="1370164"/>
                  </a:lnTo>
                  <a:lnTo>
                    <a:pt x="344182" y="1375244"/>
                  </a:lnTo>
                  <a:lnTo>
                    <a:pt x="356793" y="1377784"/>
                  </a:lnTo>
                  <a:lnTo>
                    <a:pt x="365048" y="1380324"/>
                  </a:lnTo>
                  <a:lnTo>
                    <a:pt x="370433" y="1381594"/>
                  </a:lnTo>
                  <a:lnTo>
                    <a:pt x="374408" y="1381594"/>
                  </a:lnTo>
                  <a:lnTo>
                    <a:pt x="378421" y="1382864"/>
                  </a:lnTo>
                  <a:lnTo>
                    <a:pt x="383959" y="1384134"/>
                  </a:lnTo>
                  <a:lnTo>
                    <a:pt x="405384" y="1390484"/>
                  </a:lnTo>
                  <a:lnTo>
                    <a:pt x="424218" y="1395564"/>
                  </a:lnTo>
                  <a:lnTo>
                    <a:pt x="485419" y="1413344"/>
                  </a:lnTo>
                  <a:lnTo>
                    <a:pt x="587768" y="1445094"/>
                  </a:lnTo>
                  <a:lnTo>
                    <a:pt x="635355" y="1452714"/>
                  </a:lnTo>
                  <a:lnTo>
                    <a:pt x="690143" y="1459064"/>
                  </a:lnTo>
                  <a:lnTo>
                    <a:pt x="745845" y="1462874"/>
                  </a:lnTo>
                  <a:lnTo>
                    <a:pt x="796124" y="1465414"/>
                  </a:lnTo>
                  <a:lnTo>
                    <a:pt x="873696" y="1465414"/>
                  </a:lnTo>
                  <a:lnTo>
                    <a:pt x="917003" y="1462874"/>
                  </a:lnTo>
                  <a:lnTo>
                    <a:pt x="963866" y="1459064"/>
                  </a:lnTo>
                  <a:lnTo>
                    <a:pt x="1065276" y="1446364"/>
                  </a:lnTo>
                  <a:lnTo>
                    <a:pt x="1118311" y="1437474"/>
                  </a:lnTo>
                  <a:lnTo>
                    <a:pt x="1225308" y="1417154"/>
                  </a:lnTo>
                  <a:lnTo>
                    <a:pt x="1328521" y="1391754"/>
                  </a:lnTo>
                  <a:lnTo>
                    <a:pt x="1376845" y="1377784"/>
                  </a:lnTo>
                  <a:lnTo>
                    <a:pt x="1478864" y="1343494"/>
                  </a:lnTo>
                  <a:lnTo>
                    <a:pt x="1559445" y="1314284"/>
                  </a:lnTo>
                  <a:lnTo>
                    <a:pt x="1621180" y="1287614"/>
                  </a:lnTo>
                  <a:lnTo>
                    <a:pt x="1666684" y="1264754"/>
                  </a:lnTo>
                  <a:lnTo>
                    <a:pt x="1719389" y="1230464"/>
                  </a:lnTo>
                  <a:lnTo>
                    <a:pt x="1738439" y="1206334"/>
                  </a:lnTo>
                  <a:lnTo>
                    <a:pt x="1741855" y="1197444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525"/>
              </a:lnSpc>
              <a:spcBef>
                <a:spcPts val="100"/>
              </a:spcBef>
            </a:pPr>
            <a:r>
              <a:rPr spc="-10" dirty="0">
                <a:solidFill>
                  <a:srgbClr val="5A0059"/>
                </a:solidFill>
              </a:rPr>
              <a:t>Acciones</a:t>
            </a:r>
          </a:p>
          <a:p>
            <a:pPr marL="12700">
              <a:lnSpc>
                <a:spcPts val="8525"/>
              </a:lnSpc>
              <a:tabLst>
                <a:tab pos="1341755" algn="l"/>
              </a:tabLst>
            </a:pPr>
            <a:r>
              <a:rPr spc="-25" dirty="0">
                <a:solidFill>
                  <a:srgbClr val="5A0059"/>
                </a:solidFill>
              </a:rPr>
              <a:t>de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10" dirty="0">
                <a:solidFill>
                  <a:srgbClr val="5A0059"/>
                </a:solidFill>
              </a:rPr>
              <a:t>Sostenibilidad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928412" y="3447927"/>
            <a:ext cx="5091953" cy="152734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3910"/>
              </a:lnSpc>
              <a:spcBef>
                <a:spcPts val="110"/>
              </a:spcBef>
            </a:pPr>
            <a:r>
              <a:rPr sz="3450" dirty="0">
                <a:solidFill>
                  <a:srgbClr val="5C7196"/>
                </a:solidFill>
                <a:latin typeface="Outfit"/>
                <a:cs typeface="Outfit"/>
              </a:rPr>
              <a:t>Impuestos</a:t>
            </a:r>
            <a:r>
              <a:rPr sz="3450" spc="-5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3450" spc="-10" dirty="0">
                <a:solidFill>
                  <a:srgbClr val="5C7196"/>
                </a:solidFill>
                <a:latin typeface="Outfit"/>
                <a:cs typeface="Outfit"/>
              </a:rPr>
              <a:t>2024:</a:t>
            </a:r>
            <a:endParaRPr sz="3450" dirty="0">
              <a:latin typeface="Outfit"/>
              <a:cs typeface="Outfit"/>
            </a:endParaRPr>
          </a:p>
          <a:p>
            <a:pPr marL="12700">
              <a:lnSpc>
                <a:spcPts val="7870"/>
              </a:lnSpc>
            </a:pPr>
            <a:r>
              <a:rPr lang="es-ES" sz="6750" b="1" spc="-20" dirty="0">
                <a:solidFill>
                  <a:srgbClr val="5A0059"/>
                </a:solidFill>
                <a:latin typeface="Outfit Black"/>
                <a:cs typeface="Outfit Black"/>
              </a:rPr>
              <a:t>$</a:t>
            </a:r>
            <a:r>
              <a:rPr sz="6750" b="1" spc="-20" dirty="0">
                <a:solidFill>
                  <a:srgbClr val="5A0059"/>
                </a:solidFill>
                <a:latin typeface="Outfit Black"/>
                <a:cs typeface="Outfit Black"/>
              </a:rPr>
              <a:t>1</a:t>
            </a:r>
            <a:r>
              <a:rPr lang="es-ES" sz="6750" b="1" spc="-20" dirty="0">
                <a:solidFill>
                  <a:srgbClr val="5A0059"/>
                </a:solidFill>
                <a:latin typeface="Outfit Black"/>
                <a:cs typeface="Outfit Black"/>
              </a:rPr>
              <a:t>,</a:t>
            </a:r>
            <a:r>
              <a:rPr sz="6750" b="1" spc="-20" dirty="0">
                <a:solidFill>
                  <a:srgbClr val="5A0059"/>
                </a:solidFill>
                <a:latin typeface="Outfit Black"/>
                <a:cs typeface="Outfit Black"/>
              </a:rPr>
              <a:t>7</a:t>
            </a:r>
            <a:r>
              <a:rPr sz="6750" b="1" spc="-280" dirty="0">
                <a:solidFill>
                  <a:srgbClr val="5A0059"/>
                </a:solidFill>
                <a:latin typeface="Outfit Black"/>
                <a:cs typeface="Outfit Black"/>
              </a:rPr>
              <a:t> </a:t>
            </a:r>
            <a:r>
              <a:rPr lang="es-ES" sz="6750" b="1" spc="-10" dirty="0">
                <a:solidFill>
                  <a:srgbClr val="5A0059"/>
                </a:solidFill>
                <a:latin typeface="Outfit Black"/>
                <a:cs typeface="Outfit Black"/>
              </a:rPr>
              <a:t>b</a:t>
            </a:r>
            <a:r>
              <a:rPr sz="6750" b="1" spc="-10" dirty="0" err="1">
                <a:solidFill>
                  <a:srgbClr val="5A0059"/>
                </a:solidFill>
                <a:latin typeface="Outfit Black"/>
                <a:cs typeface="Outfit Black"/>
              </a:rPr>
              <a:t>illones</a:t>
            </a:r>
            <a:endParaRPr sz="6750" dirty="0">
              <a:latin typeface="Outfit Black"/>
              <a:cs typeface="Outfit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28412" y="5912879"/>
            <a:ext cx="4674121" cy="4230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3985"/>
              </a:lnSpc>
              <a:spcBef>
                <a:spcPts val="110"/>
              </a:spcBef>
            </a:pPr>
            <a:r>
              <a:rPr sz="3450" dirty="0">
                <a:solidFill>
                  <a:srgbClr val="5C7196"/>
                </a:solidFill>
                <a:latin typeface="Outfit"/>
                <a:cs typeface="Outfit"/>
              </a:rPr>
              <a:t>Empleo</a:t>
            </a:r>
            <a:r>
              <a:rPr lang="es-ES" sz="3450" dirty="0">
                <a:solidFill>
                  <a:srgbClr val="5C7196"/>
                </a:solidFill>
                <a:latin typeface="Outfit"/>
                <a:cs typeface="Outfit"/>
              </a:rPr>
              <a:t>s</a:t>
            </a:r>
            <a:r>
              <a:rPr sz="345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lang="es-ES" sz="3450" spc="-10" dirty="0">
                <a:solidFill>
                  <a:srgbClr val="5C7196"/>
                </a:solidFill>
                <a:latin typeface="Outfit"/>
                <a:cs typeface="Outfit"/>
              </a:rPr>
              <a:t>d</a:t>
            </a:r>
            <a:r>
              <a:rPr sz="3450" spc="-10" dirty="0" err="1">
                <a:solidFill>
                  <a:srgbClr val="5C7196"/>
                </a:solidFill>
                <a:latin typeface="Outfit"/>
                <a:cs typeface="Outfit"/>
              </a:rPr>
              <a:t>irecto</a:t>
            </a:r>
            <a:r>
              <a:rPr lang="es-ES" sz="3450" spc="-10" dirty="0">
                <a:solidFill>
                  <a:srgbClr val="5C7196"/>
                </a:solidFill>
                <a:latin typeface="Outfit"/>
                <a:cs typeface="Outfit"/>
              </a:rPr>
              <a:t>s</a:t>
            </a:r>
            <a:endParaRPr sz="3450" dirty="0">
              <a:latin typeface="Outfit"/>
              <a:cs typeface="Outfit"/>
            </a:endParaRPr>
          </a:p>
          <a:p>
            <a:pPr marL="12700">
              <a:lnSpc>
                <a:spcPts val="7945"/>
              </a:lnSpc>
            </a:pPr>
            <a:r>
              <a:rPr sz="6750" b="1" spc="-20" dirty="0">
                <a:solidFill>
                  <a:srgbClr val="5A0059"/>
                </a:solidFill>
                <a:latin typeface="Outfit Black"/>
                <a:cs typeface="Outfit Black"/>
              </a:rPr>
              <a:t>1</a:t>
            </a:r>
            <a:r>
              <a:rPr lang="es-ES" sz="6750" b="1" spc="-20" dirty="0">
                <a:solidFill>
                  <a:srgbClr val="5A0059"/>
                </a:solidFill>
                <a:latin typeface="Outfit Black"/>
                <a:cs typeface="Outfit Black"/>
              </a:rPr>
              <a:t>.</a:t>
            </a:r>
            <a:r>
              <a:rPr sz="6750" b="1" spc="-20" dirty="0">
                <a:solidFill>
                  <a:srgbClr val="5A0059"/>
                </a:solidFill>
                <a:latin typeface="Outfit Black"/>
                <a:cs typeface="Outfit Black"/>
              </a:rPr>
              <a:t>891</a:t>
            </a:r>
            <a:endParaRPr sz="6750" dirty="0">
              <a:latin typeface="Outfit Black"/>
              <a:cs typeface="Outfit Black"/>
            </a:endParaRPr>
          </a:p>
          <a:p>
            <a:pPr marL="12700" marR="5080">
              <a:lnSpc>
                <a:spcPct val="100400"/>
              </a:lnSpc>
              <a:spcBef>
                <a:spcPts val="5290"/>
              </a:spcBef>
            </a:pPr>
            <a:r>
              <a:rPr sz="3450" dirty="0">
                <a:solidFill>
                  <a:srgbClr val="5C7196"/>
                </a:solidFill>
                <a:latin typeface="Outfit"/>
                <a:cs typeface="Outfit"/>
              </a:rPr>
              <a:t>Empleo</a:t>
            </a:r>
            <a:r>
              <a:rPr lang="es-ES" sz="3450" dirty="0">
                <a:solidFill>
                  <a:srgbClr val="5C7196"/>
                </a:solidFill>
                <a:latin typeface="Outfit"/>
                <a:cs typeface="Outfit"/>
              </a:rPr>
              <a:t>s i</a:t>
            </a:r>
            <a:r>
              <a:rPr sz="3450" spc="-10" dirty="0" err="1">
                <a:solidFill>
                  <a:srgbClr val="5C7196"/>
                </a:solidFill>
                <a:latin typeface="Outfit"/>
                <a:cs typeface="Outfit"/>
              </a:rPr>
              <a:t>ndirecto</a:t>
            </a:r>
            <a:r>
              <a:rPr lang="es-ES" sz="3450" spc="-10" dirty="0">
                <a:solidFill>
                  <a:srgbClr val="5C7196"/>
                </a:solidFill>
                <a:latin typeface="Outfit"/>
                <a:cs typeface="Outfit"/>
              </a:rPr>
              <a:t>s</a:t>
            </a:r>
            <a:r>
              <a:rPr sz="3450" spc="-6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3450" spc="-50" dirty="0">
                <a:solidFill>
                  <a:srgbClr val="5C7196"/>
                </a:solidFill>
                <a:latin typeface="Outfit"/>
                <a:cs typeface="Outfit"/>
              </a:rPr>
              <a:t>+ </a:t>
            </a:r>
            <a:r>
              <a:rPr sz="3450" dirty="0">
                <a:solidFill>
                  <a:srgbClr val="5C7196"/>
                </a:solidFill>
                <a:latin typeface="Outfit"/>
                <a:cs typeface="Outfit"/>
              </a:rPr>
              <a:t>Mano</a:t>
            </a:r>
            <a:r>
              <a:rPr sz="3450" spc="-4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3450" dirty="0">
                <a:solidFill>
                  <a:srgbClr val="5C7196"/>
                </a:solidFill>
                <a:latin typeface="Outfit"/>
                <a:cs typeface="Outfit"/>
              </a:rPr>
              <a:t>de</a:t>
            </a:r>
            <a:r>
              <a:rPr sz="3450" spc="-4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3450" dirty="0">
                <a:solidFill>
                  <a:srgbClr val="5C7196"/>
                </a:solidFill>
                <a:latin typeface="Outfit"/>
                <a:cs typeface="Outfit"/>
              </a:rPr>
              <a:t>obra</a:t>
            </a:r>
            <a:r>
              <a:rPr sz="3450" spc="-3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3450" spc="-10" dirty="0">
                <a:solidFill>
                  <a:srgbClr val="5C7196"/>
                </a:solidFill>
                <a:latin typeface="Outfit"/>
                <a:cs typeface="Outfit"/>
              </a:rPr>
              <a:t>local</a:t>
            </a:r>
            <a:endParaRPr sz="3450" dirty="0">
              <a:latin typeface="Outfit"/>
              <a:cs typeface="Outfit"/>
            </a:endParaRPr>
          </a:p>
          <a:p>
            <a:pPr marL="12700">
              <a:lnSpc>
                <a:spcPts val="7370"/>
              </a:lnSpc>
            </a:pPr>
            <a:r>
              <a:rPr sz="6750" b="1" spc="-25" dirty="0">
                <a:solidFill>
                  <a:srgbClr val="5A0059"/>
                </a:solidFill>
                <a:latin typeface="Outfit Black"/>
                <a:cs typeface="Outfit Black"/>
              </a:rPr>
              <a:t>590</a:t>
            </a:r>
            <a:endParaRPr sz="6750" dirty="0">
              <a:latin typeface="Outfit Black"/>
              <a:cs typeface="Outfit Black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4020369" y="-15081"/>
            <a:ext cx="6083730" cy="11308556"/>
            <a:chOff x="14020369" y="-15081"/>
            <a:chExt cx="6083730" cy="11308556"/>
          </a:xfrm>
        </p:grpSpPr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20369" y="-15081"/>
              <a:ext cx="6083730" cy="1130855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7915779" y="522611"/>
              <a:ext cx="1528445" cy="1528445"/>
            </a:xfrm>
            <a:custGeom>
              <a:avLst/>
              <a:gdLst/>
              <a:ahLst/>
              <a:cxnLst/>
              <a:rect l="l" t="t" r="r" b="b"/>
              <a:pathLst>
                <a:path w="1528444" h="1528445">
                  <a:moveTo>
                    <a:pt x="764154" y="0"/>
                  </a:moveTo>
                  <a:lnTo>
                    <a:pt x="715828" y="1503"/>
                  </a:lnTo>
                  <a:lnTo>
                    <a:pt x="668301" y="5953"/>
                  </a:lnTo>
                  <a:lnTo>
                    <a:pt x="621661" y="13261"/>
                  </a:lnTo>
                  <a:lnTo>
                    <a:pt x="576000" y="23338"/>
                  </a:lnTo>
                  <a:lnTo>
                    <a:pt x="531406" y="36092"/>
                  </a:lnTo>
                  <a:lnTo>
                    <a:pt x="487968" y="51436"/>
                  </a:lnTo>
                  <a:lnTo>
                    <a:pt x="445777" y="69279"/>
                  </a:lnTo>
                  <a:lnTo>
                    <a:pt x="404922" y="89533"/>
                  </a:lnTo>
                  <a:lnTo>
                    <a:pt x="365492" y="112106"/>
                  </a:lnTo>
                  <a:lnTo>
                    <a:pt x="327577" y="136911"/>
                  </a:lnTo>
                  <a:lnTo>
                    <a:pt x="291266" y="163857"/>
                  </a:lnTo>
                  <a:lnTo>
                    <a:pt x="256649" y="192855"/>
                  </a:lnTo>
                  <a:lnTo>
                    <a:pt x="223816" y="223816"/>
                  </a:lnTo>
                  <a:lnTo>
                    <a:pt x="192855" y="256649"/>
                  </a:lnTo>
                  <a:lnTo>
                    <a:pt x="163857" y="291266"/>
                  </a:lnTo>
                  <a:lnTo>
                    <a:pt x="136911" y="327577"/>
                  </a:lnTo>
                  <a:lnTo>
                    <a:pt x="112106" y="365492"/>
                  </a:lnTo>
                  <a:lnTo>
                    <a:pt x="89533" y="404922"/>
                  </a:lnTo>
                  <a:lnTo>
                    <a:pt x="69279" y="445777"/>
                  </a:lnTo>
                  <a:lnTo>
                    <a:pt x="51436" y="487968"/>
                  </a:lnTo>
                  <a:lnTo>
                    <a:pt x="36092" y="531406"/>
                  </a:lnTo>
                  <a:lnTo>
                    <a:pt x="23338" y="576000"/>
                  </a:lnTo>
                  <a:lnTo>
                    <a:pt x="13261" y="621661"/>
                  </a:lnTo>
                  <a:lnTo>
                    <a:pt x="5953" y="668301"/>
                  </a:lnTo>
                  <a:lnTo>
                    <a:pt x="1503" y="715828"/>
                  </a:lnTo>
                  <a:lnTo>
                    <a:pt x="0" y="764154"/>
                  </a:lnTo>
                  <a:lnTo>
                    <a:pt x="1503" y="812480"/>
                  </a:lnTo>
                  <a:lnTo>
                    <a:pt x="5953" y="860008"/>
                  </a:lnTo>
                  <a:lnTo>
                    <a:pt x="13261" y="906647"/>
                  </a:lnTo>
                  <a:lnTo>
                    <a:pt x="23338" y="952308"/>
                  </a:lnTo>
                  <a:lnTo>
                    <a:pt x="36092" y="996903"/>
                  </a:lnTo>
                  <a:lnTo>
                    <a:pt x="51436" y="1040340"/>
                  </a:lnTo>
                  <a:lnTo>
                    <a:pt x="69279" y="1082531"/>
                  </a:lnTo>
                  <a:lnTo>
                    <a:pt x="89533" y="1123386"/>
                  </a:lnTo>
                  <a:lnTo>
                    <a:pt x="112106" y="1162816"/>
                  </a:lnTo>
                  <a:lnTo>
                    <a:pt x="136911" y="1200731"/>
                  </a:lnTo>
                  <a:lnTo>
                    <a:pt x="163857" y="1237042"/>
                  </a:lnTo>
                  <a:lnTo>
                    <a:pt x="192855" y="1271659"/>
                  </a:lnTo>
                  <a:lnTo>
                    <a:pt x="223816" y="1304493"/>
                  </a:lnTo>
                  <a:lnTo>
                    <a:pt x="256649" y="1335453"/>
                  </a:lnTo>
                  <a:lnTo>
                    <a:pt x="291266" y="1364451"/>
                  </a:lnTo>
                  <a:lnTo>
                    <a:pt x="327577" y="1391397"/>
                  </a:lnTo>
                  <a:lnTo>
                    <a:pt x="365492" y="1416202"/>
                  </a:lnTo>
                  <a:lnTo>
                    <a:pt x="404922" y="1438776"/>
                  </a:lnTo>
                  <a:lnTo>
                    <a:pt x="445777" y="1459029"/>
                  </a:lnTo>
                  <a:lnTo>
                    <a:pt x="487968" y="1476872"/>
                  </a:lnTo>
                  <a:lnTo>
                    <a:pt x="531406" y="1492216"/>
                  </a:lnTo>
                  <a:lnTo>
                    <a:pt x="576000" y="1504971"/>
                  </a:lnTo>
                  <a:lnTo>
                    <a:pt x="621661" y="1515047"/>
                  </a:lnTo>
                  <a:lnTo>
                    <a:pt x="668301" y="1522355"/>
                  </a:lnTo>
                  <a:lnTo>
                    <a:pt x="715828" y="1526806"/>
                  </a:lnTo>
                  <a:lnTo>
                    <a:pt x="764154" y="1528309"/>
                  </a:lnTo>
                  <a:lnTo>
                    <a:pt x="812480" y="1526806"/>
                  </a:lnTo>
                  <a:lnTo>
                    <a:pt x="860008" y="1522355"/>
                  </a:lnTo>
                  <a:lnTo>
                    <a:pt x="906647" y="1515047"/>
                  </a:lnTo>
                  <a:lnTo>
                    <a:pt x="952308" y="1504971"/>
                  </a:lnTo>
                  <a:lnTo>
                    <a:pt x="996903" y="1492216"/>
                  </a:lnTo>
                  <a:lnTo>
                    <a:pt x="1040340" y="1476872"/>
                  </a:lnTo>
                  <a:lnTo>
                    <a:pt x="1082531" y="1459029"/>
                  </a:lnTo>
                  <a:lnTo>
                    <a:pt x="1123386" y="1438776"/>
                  </a:lnTo>
                  <a:lnTo>
                    <a:pt x="1162816" y="1416202"/>
                  </a:lnTo>
                  <a:lnTo>
                    <a:pt x="1200731" y="1391397"/>
                  </a:lnTo>
                  <a:lnTo>
                    <a:pt x="1237042" y="1364451"/>
                  </a:lnTo>
                  <a:lnTo>
                    <a:pt x="1271659" y="1335453"/>
                  </a:lnTo>
                  <a:lnTo>
                    <a:pt x="1304493" y="1304493"/>
                  </a:lnTo>
                  <a:lnTo>
                    <a:pt x="1335453" y="1271659"/>
                  </a:lnTo>
                  <a:lnTo>
                    <a:pt x="1364451" y="1237042"/>
                  </a:lnTo>
                  <a:lnTo>
                    <a:pt x="1391397" y="1200731"/>
                  </a:lnTo>
                  <a:lnTo>
                    <a:pt x="1416202" y="1162816"/>
                  </a:lnTo>
                  <a:lnTo>
                    <a:pt x="1438776" y="1123386"/>
                  </a:lnTo>
                  <a:lnTo>
                    <a:pt x="1459029" y="1082531"/>
                  </a:lnTo>
                  <a:lnTo>
                    <a:pt x="1476872" y="1040340"/>
                  </a:lnTo>
                  <a:lnTo>
                    <a:pt x="1492216" y="996903"/>
                  </a:lnTo>
                  <a:lnTo>
                    <a:pt x="1504971" y="952308"/>
                  </a:lnTo>
                  <a:lnTo>
                    <a:pt x="1515047" y="906647"/>
                  </a:lnTo>
                  <a:lnTo>
                    <a:pt x="1522355" y="860008"/>
                  </a:lnTo>
                  <a:lnTo>
                    <a:pt x="1526806" y="812480"/>
                  </a:lnTo>
                  <a:lnTo>
                    <a:pt x="1528309" y="764154"/>
                  </a:lnTo>
                  <a:lnTo>
                    <a:pt x="1526806" y="715828"/>
                  </a:lnTo>
                  <a:lnTo>
                    <a:pt x="1522355" y="668301"/>
                  </a:lnTo>
                  <a:lnTo>
                    <a:pt x="1515047" y="621661"/>
                  </a:lnTo>
                  <a:lnTo>
                    <a:pt x="1504971" y="576000"/>
                  </a:lnTo>
                  <a:lnTo>
                    <a:pt x="1492216" y="531406"/>
                  </a:lnTo>
                  <a:lnTo>
                    <a:pt x="1476872" y="487968"/>
                  </a:lnTo>
                  <a:lnTo>
                    <a:pt x="1459029" y="445777"/>
                  </a:lnTo>
                  <a:lnTo>
                    <a:pt x="1438776" y="404922"/>
                  </a:lnTo>
                  <a:lnTo>
                    <a:pt x="1416202" y="365492"/>
                  </a:lnTo>
                  <a:lnTo>
                    <a:pt x="1391397" y="327577"/>
                  </a:lnTo>
                  <a:lnTo>
                    <a:pt x="1364451" y="291266"/>
                  </a:lnTo>
                  <a:lnTo>
                    <a:pt x="1335453" y="256649"/>
                  </a:lnTo>
                  <a:lnTo>
                    <a:pt x="1304493" y="223816"/>
                  </a:lnTo>
                  <a:lnTo>
                    <a:pt x="1271659" y="192855"/>
                  </a:lnTo>
                  <a:lnTo>
                    <a:pt x="1237042" y="163857"/>
                  </a:lnTo>
                  <a:lnTo>
                    <a:pt x="1200731" y="136911"/>
                  </a:lnTo>
                  <a:lnTo>
                    <a:pt x="1162816" y="112106"/>
                  </a:lnTo>
                  <a:lnTo>
                    <a:pt x="1123386" y="89533"/>
                  </a:lnTo>
                  <a:lnTo>
                    <a:pt x="1082531" y="69279"/>
                  </a:lnTo>
                  <a:lnTo>
                    <a:pt x="1040340" y="51436"/>
                  </a:lnTo>
                  <a:lnTo>
                    <a:pt x="996903" y="36092"/>
                  </a:lnTo>
                  <a:lnTo>
                    <a:pt x="952308" y="23338"/>
                  </a:lnTo>
                  <a:lnTo>
                    <a:pt x="906647" y="13261"/>
                  </a:lnTo>
                  <a:lnTo>
                    <a:pt x="860008" y="5953"/>
                  </a:lnTo>
                  <a:lnTo>
                    <a:pt x="812480" y="1503"/>
                  </a:lnTo>
                  <a:lnTo>
                    <a:pt x="7641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72720" y="579547"/>
              <a:ext cx="1414438" cy="1414433"/>
            </a:xfrm>
            <a:prstGeom prst="rect">
              <a:avLst/>
            </a:prstGeom>
          </p:spPr>
        </p:pic>
      </p:grpSp>
      <p:sp>
        <p:nvSpPr>
          <p:cNvPr id="30" name="CuadroTexto 29"/>
          <p:cNvSpPr txBox="1"/>
          <p:nvPr/>
        </p:nvSpPr>
        <p:spPr>
          <a:xfrm>
            <a:off x="10204449" y="10302875"/>
            <a:ext cx="3630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dirty="0">
                <a:solidFill>
                  <a:srgbClr val="660066"/>
                </a:solidFill>
                <a:latin typeface="Outfit" pitchFamily="2" charset="0"/>
              </a:rPr>
              <a:t>Fuente: Empresas afiliadas ANDEG – 8 informe de sostenibilidad</a:t>
            </a:r>
            <a:endParaRPr lang="en-US" sz="1600" dirty="0">
              <a:solidFill>
                <a:srgbClr val="660066"/>
              </a:solidFill>
              <a:latin typeface="Outfit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541683" y="7017177"/>
            <a:ext cx="9237980" cy="20955"/>
            <a:chOff x="4541683" y="7017177"/>
            <a:chExt cx="9237980" cy="20955"/>
          </a:xfrm>
        </p:grpSpPr>
        <p:sp>
          <p:nvSpPr>
            <p:cNvPr id="4" name="object 4"/>
            <p:cNvSpPr/>
            <p:nvPr/>
          </p:nvSpPr>
          <p:spPr>
            <a:xfrm>
              <a:off x="4541683" y="7027648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4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4614" y="7027648"/>
              <a:ext cx="9133205" cy="0"/>
            </a:xfrm>
            <a:custGeom>
              <a:avLst/>
              <a:gdLst/>
              <a:ahLst/>
              <a:cxnLst/>
              <a:rect l="l" t="t" r="r" b="b"/>
              <a:pathLst>
                <a:path w="9133205">
                  <a:moveTo>
                    <a:pt x="0" y="0"/>
                  </a:moveTo>
                  <a:lnTo>
                    <a:pt x="9132727" y="0"/>
                  </a:lnTo>
                </a:path>
              </a:pathLst>
            </a:custGeom>
            <a:ln w="20941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758331" y="7027648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8604250" y="7732720"/>
            <a:ext cx="0" cy="2570155"/>
            <a:chOff x="8786046" y="7619057"/>
            <a:chExt cx="0" cy="2570155"/>
          </a:xfrm>
        </p:grpSpPr>
        <p:sp>
          <p:nvSpPr>
            <p:cNvPr id="8" name="object 8"/>
            <p:cNvSpPr/>
            <p:nvPr/>
          </p:nvSpPr>
          <p:spPr>
            <a:xfrm>
              <a:off x="8786046" y="10168257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20941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786046" y="7660715"/>
              <a:ext cx="0" cy="2466340"/>
            </a:xfrm>
            <a:custGeom>
              <a:avLst/>
              <a:gdLst/>
              <a:ahLst/>
              <a:cxnLst/>
              <a:rect l="l" t="t" r="r" b="b"/>
              <a:pathLst>
                <a:path h="2466340">
                  <a:moveTo>
                    <a:pt x="0" y="2466092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786046" y="7619057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20941"/>
                  </a:moveTo>
                  <a:lnTo>
                    <a:pt x="0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936186" y="3233823"/>
            <a:ext cx="2910840" cy="2910840"/>
          </a:xfrm>
          <a:custGeom>
            <a:avLst/>
            <a:gdLst/>
            <a:ahLst/>
            <a:cxnLst/>
            <a:rect l="l" t="t" r="r" b="b"/>
            <a:pathLst>
              <a:path w="2910840" h="2910840">
                <a:moveTo>
                  <a:pt x="1455107" y="0"/>
                </a:moveTo>
                <a:lnTo>
                  <a:pt x="1407076" y="777"/>
                </a:lnTo>
                <a:lnTo>
                  <a:pt x="1359434" y="3095"/>
                </a:lnTo>
                <a:lnTo>
                  <a:pt x="1312205" y="6928"/>
                </a:lnTo>
                <a:lnTo>
                  <a:pt x="1265413" y="12252"/>
                </a:lnTo>
                <a:lnTo>
                  <a:pt x="1219082" y="19045"/>
                </a:lnTo>
                <a:lnTo>
                  <a:pt x="1173236" y="27280"/>
                </a:lnTo>
                <a:lnTo>
                  <a:pt x="1127899" y="36936"/>
                </a:lnTo>
                <a:lnTo>
                  <a:pt x="1083095" y="47988"/>
                </a:lnTo>
                <a:lnTo>
                  <a:pt x="1038848" y="60411"/>
                </a:lnTo>
                <a:lnTo>
                  <a:pt x="995182" y="74182"/>
                </a:lnTo>
                <a:lnTo>
                  <a:pt x="952121" y="89277"/>
                </a:lnTo>
                <a:lnTo>
                  <a:pt x="909688" y="105672"/>
                </a:lnTo>
                <a:lnTo>
                  <a:pt x="867908" y="123343"/>
                </a:lnTo>
                <a:lnTo>
                  <a:pt x="826805" y="142266"/>
                </a:lnTo>
                <a:lnTo>
                  <a:pt x="786403" y="162417"/>
                </a:lnTo>
                <a:lnTo>
                  <a:pt x="746725" y="183772"/>
                </a:lnTo>
                <a:lnTo>
                  <a:pt x="707796" y="206306"/>
                </a:lnTo>
                <a:lnTo>
                  <a:pt x="669640" y="229997"/>
                </a:lnTo>
                <a:lnTo>
                  <a:pt x="632280" y="254821"/>
                </a:lnTo>
                <a:lnTo>
                  <a:pt x="595741" y="280752"/>
                </a:lnTo>
                <a:lnTo>
                  <a:pt x="560046" y="307767"/>
                </a:lnTo>
                <a:lnTo>
                  <a:pt x="525220" y="335843"/>
                </a:lnTo>
                <a:lnTo>
                  <a:pt x="491286" y="364955"/>
                </a:lnTo>
                <a:lnTo>
                  <a:pt x="458269" y="395079"/>
                </a:lnTo>
                <a:lnTo>
                  <a:pt x="426192" y="426192"/>
                </a:lnTo>
                <a:lnTo>
                  <a:pt x="395079" y="458269"/>
                </a:lnTo>
                <a:lnTo>
                  <a:pt x="364955" y="491286"/>
                </a:lnTo>
                <a:lnTo>
                  <a:pt x="335843" y="525220"/>
                </a:lnTo>
                <a:lnTo>
                  <a:pt x="307767" y="560046"/>
                </a:lnTo>
                <a:lnTo>
                  <a:pt x="280752" y="595741"/>
                </a:lnTo>
                <a:lnTo>
                  <a:pt x="254821" y="632280"/>
                </a:lnTo>
                <a:lnTo>
                  <a:pt x="229997" y="669640"/>
                </a:lnTo>
                <a:lnTo>
                  <a:pt x="206306" y="707796"/>
                </a:lnTo>
                <a:lnTo>
                  <a:pt x="183772" y="746725"/>
                </a:lnTo>
                <a:lnTo>
                  <a:pt x="162417" y="786403"/>
                </a:lnTo>
                <a:lnTo>
                  <a:pt x="142266" y="826805"/>
                </a:lnTo>
                <a:lnTo>
                  <a:pt x="123343" y="867908"/>
                </a:lnTo>
                <a:lnTo>
                  <a:pt x="105672" y="909688"/>
                </a:lnTo>
                <a:lnTo>
                  <a:pt x="89277" y="952121"/>
                </a:lnTo>
                <a:lnTo>
                  <a:pt x="74182" y="995182"/>
                </a:lnTo>
                <a:lnTo>
                  <a:pt x="60411" y="1038848"/>
                </a:lnTo>
                <a:lnTo>
                  <a:pt x="47988" y="1083095"/>
                </a:lnTo>
                <a:lnTo>
                  <a:pt x="36936" y="1127899"/>
                </a:lnTo>
                <a:lnTo>
                  <a:pt x="27280" y="1173236"/>
                </a:lnTo>
                <a:lnTo>
                  <a:pt x="19045" y="1219082"/>
                </a:lnTo>
                <a:lnTo>
                  <a:pt x="12252" y="1265413"/>
                </a:lnTo>
                <a:lnTo>
                  <a:pt x="6928" y="1312205"/>
                </a:lnTo>
                <a:lnTo>
                  <a:pt x="3095" y="1359434"/>
                </a:lnTo>
                <a:lnTo>
                  <a:pt x="777" y="1407076"/>
                </a:lnTo>
                <a:lnTo>
                  <a:pt x="0" y="1455107"/>
                </a:lnTo>
                <a:lnTo>
                  <a:pt x="777" y="1503138"/>
                </a:lnTo>
                <a:lnTo>
                  <a:pt x="3095" y="1550780"/>
                </a:lnTo>
                <a:lnTo>
                  <a:pt x="6928" y="1598009"/>
                </a:lnTo>
                <a:lnTo>
                  <a:pt x="12252" y="1644801"/>
                </a:lnTo>
                <a:lnTo>
                  <a:pt x="19045" y="1691132"/>
                </a:lnTo>
                <a:lnTo>
                  <a:pt x="27280" y="1736978"/>
                </a:lnTo>
                <a:lnTo>
                  <a:pt x="36936" y="1782315"/>
                </a:lnTo>
                <a:lnTo>
                  <a:pt x="47988" y="1827119"/>
                </a:lnTo>
                <a:lnTo>
                  <a:pt x="60411" y="1871366"/>
                </a:lnTo>
                <a:lnTo>
                  <a:pt x="74182" y="1915032"/>
                </a:lnTo>
                <a:lnTo>
                  <a:pt x="89277" y="1958093"/>
                </a:lnTo>
                <a:lnTo>
                  <a:pt x="105672" y="2000526"/>
                </a:lnTo>
                <a:lnTo>
                  <a:pt x="123343" y="2042306"/>
                </a:lnTo>
                <a:lnTo>
                  <a:pt x="142266" y="2083409"/>
                </a:lnTo>
                <a:lnTo>
                  <a:pt x="162417" y="2123811"/>
                </a:lnTo>
                <a:lnTo>
                  <a:pt x="183772" y="2163489"/>
                </a:lnTo>
                <a:lnTo>
                  <a:pt x="206306" y="2202418"/>
                </a:lnTo>
                <a:lnTo>
                  <a:pt x="229997" y="2240574"/>
                </a:lnTo>
                <a:lnTo>
                  <a:pt x="254821" y="2277934"/>
                </a:lnTo>
                <a:lnTo>
                  <a:pt x="280752" y="2314473"/>
                </a:lnTo>
                <a:lnTo>
                  <a:pt x="307767" y="2350168"/>
                </a:lnTo>
                <a:lnTo>
                  <a:pt x="335843" y="2384994"/>
                </a:lnTo>
                <a:lnTo>
                  <a:pt x="364955" y="2418928"/>
                </a:lnTo>
                <a:lnTo>
                  <a:pt x="395079" y="2451945"/>
                </a:lnTo>
                <a:lnTo>
                  <a:pt x="426192" y="2484022"/>
                </a:lnTo>
                <a:lnTo>
                  <a:pt x="458269" y="2515135"/>
                </a:lnTo>
                <a:lnTo>
                  <a:pt x="491286" y="2545259"/>
                </a:lnTo>
                <a:lnTo>
                  <a:pt x="525220" y="2574371"/>
                </a:lnTo>
                <a:lnTo>
                  <a:pt x="560046" y="2602447"/>
                </a:lnTo>
                <a:lnTo>
                  <a:pt x="595741" y="2629462"/>
                </a:lnTo>
                <a:lnTo>
                  <a:pt x="632280" y="2655393"/>
                </a:lnTo>
                <a:lnTo>
                  <a:pt x="669640" y="2680217"/>
                </a:lnTo>
                <a:lnTo>
                  <a:pt x="707796" y="2703908"/>
                </a:lnTo>
                <a:lnTo>
                  <a:pt x="746725" y="2726443"/>
                </a:lnTo>
                <a:lnTo>
                  <a:pt x="786403" y="2747797"/>
                </a:lnTo>
                <a:lnTo>
                  <a:pt x="826805" y="2767948"/>
                </a:lnTo>
                <a:lnTo>
                  <a:pt x="867908" y="2786871"/>
                </a:lnTo>
                <a:lnTo>
                  <a:pt x="909688" y="2804542"/>
                </a:lnTo>
                <a:lnTo>
                  <a:pt x="952121" y="2820937"/>
                </a:lnTo>
                <a:lnTo>
                  <a:pt x="995182" y="2836032"/>
                </a:lnTo>
                <a:lnTo>
                  <a:pt x="1038848" y="2849803"/>
                </a:lnTo>
                <a:lnTo>
                  <a:pt x="1083095" y="2862226"/>
                </a:lnTo>
                <a:lnTo>
                  <a:pt x="1127899" y="2873278"/>
                </a:lnTo>
                <a:lnTo>
                  <a:pt x="1173236" y="2882934"/>
                </a:lnTo>
                <a:lnTo>
                  <a:pt x="1219082" y="2891170"/>
                </a:lnTo>
                <a:lnTo>
                  <a:pt x="1265413" y="2897962"/>
                </a:lnTo>
                <a:lnTo>
                  <a:pt x="1312205" y="2903286"/>
                </a:lnTo>
                <a:lnTo>
                  <a:pt x="1359434" y="2907119"/>
                </a:lnTo>
                <a:lnTo>
                  <a:pt x="1407076" y="2909437"/>
                </a:lnTo>
                <a:lnTo>
                  <a:pt x="1455107" y="2910215"/>
                </a:lnTo>
                <a:lnTo>
                  <a:pt x="1503138" y="2909437"/>
                </a:lnTo>
                <a:lnTo>
                  <a:pt x="1550780" y="2907119"/>
                </a:lnTo>
                <a:lnTo>
                  <a:pt x="1598009" y="2903286"/>
                </a:lnTo>
                <a:lnTo>
                  <a:pt x="1644801" y="2897962"/>
                </a:lnTo>
                <a:lnTo>
                  <a:pt x="1691132" y="2891170"/>
                </a:lnTo>
                <a:lnTo>
                  <a:pt x="1736978" y="2882934"/>
                </a:lnTo>
                <a:lnTo>
                  <a:pt x="1782315" y="2873278"/>
                </a:lnTo>
                <a:lnTo>
                  <a:pt x="1827119" y="2862226"/>
                </a:lnTo>
                <a:lnTo>
                  <a:pt x="1871366" y="2849803"/>
                </a:lnTo>
                <a:lnTo>
                  <a:pt x="1915032" y="2836032"/>
                </a:lnTo>
                <a:lnTo>
                  <a:pt x="1958093" y="2820937"/>
                </a:lnTo>
                <a:lnTo>
                  <a:pt x="2000526" y="2804542"/>
                </a:lnTo>
                <a:lnTo>
                  <a:pt x="2042306" y="2786871"/>
                </a:lnTo>
                <a:lnTo>
                  <a:pt x="2083409" y="2767948"/>
                </a:lnTo>
                <a:lnTo>
                  <a:pt x="2123811" y="2747797"/>
                </a:lnTo>
                <a:lnTo>
                  <a:pt x="2163489" y="2726443"/>
                </a:lnTo>
                <a:lnTo>
                  <a:pt x="2202418" y="2703908"/>
                </a:lnTo>
                <a:lnTo>
                  <a:pt x="2240574" y="2680217"/>
                </a:lnTo>
                <a:lnTo>
                  <a:pt x="2277934" y="2655393"/>
                </a:lnTo>
                <a:lnTo>
                  <a:pt x="2314473" y="2629462"/>
                </a:lnTo>
                <a:lnTo>
                  <a:pt x="2350168" y="2602447"/>
                </a:lnTo>
                <a:lnTo>
                  <a:pt x="2384994" y="2574371"/>
                </a:lnTo>
                <a:lnTo>
                  <a:pt x="2418928" y="2545259"/>
                </a:lnTo>
                <a:lnTo>
                  <a:pt x="2451945" y="2515135"/>
                </a:lnTo>
                <a:lnTo>
                  <a:pt x="2484022" y="2484022"/>
                </a:lnTo>
                <a:lnTo>
                  <a:pt x="2515135" y="2451945"/>
                </a:lnTo>
                <a:lnTo>
                  <a:pt x="2545259" y="2418928"/>
                </a:lnTo>
                <a:lnTo>
                  <a:pt x="2574371" y="2384994"/>
                </a:lnTo>
                <a:lnTo>
                  <a:pt x="2602447" y="2350168"/>
                </a:lnTo>
                <a:lnTo>
                  <a:pt x="2629462" y="2314473"/>
                </a:lnTo>
                <a:lnTo>
                  <a:pt x="2655393" y="2277934"/>
                </a:lnTo>
                <a:lnTo>
                  <a:pt x="2680217" y="2240574"/>
                </a:lnTo>
                <a:lnTo>
                  <a:pt x="2703908" y="2202418"/>
                </a:lnTo>
                <a:lnTo>
                  <a:pt x="2726443" y="2163489"/>
                </a:lnTo>
                <a:lnTo>
                  <a:pt x="2747797" y="2123811"/>
                </a:lnTo>
                <a:lnTo>
                  <a:pt x="2767948" y="2083409"/>
                </a:lnTo>
                <a:lnTo>
                  <a:pt x="2786871" y="2042306"/>
                </a:lnTo>
                <a:lnTo>
                  <a:pt x="2804542" y="2000526"/>
                </a:lnTo>
                <a:lnTo>
                  <a:pt x="2820937" y="1958093"/>
                </a:lnTo>
                <a:lnTo>
                  <a:pt x="2836032" y="1915032"/>
                </a:lnTo>
                <a:lnTo>
                  <a:pt x="2849803" y="1871366"/>
                </a:lnTo>
                <a:lnTo>
                  <a:pt x="2862226" y="1827119"/>
                </a:lnTo>
                <a:lnTo>
                  <a:pt x="2873278" y="1782315"/>
                </a:lnTo>
                <a:lnTo>
                  <a:pt x="2882934" y="1736978"/>
                </a:lnTo>
                <a:lnTo>
                  <a:pt x="2891170" y="1691132"/>
                </a:lnTo>
                <a:lnTo>
                  <a:pt x="2897962" y="1644801"/>
                </a:lnTo>
                <a:lnTo>
                  <a:pt x="2903286" y="1598009"/>
                </a:lnTo>
                <a:lnTo>
                  <a:pt x="2907119" y="1550780"/>
                </a:lnTo>
                <a:lnTo>
                  <a:pt x="2909437" y="1503138"/>
                </a:lnTo>
                <a:lnTo>
                  <a:pt x="2910215" y="1455107"/>
                </a:lnTo>
                <a:lnTo>
                  <a:pt x="2909437" y="1407076"/>
                </a:lnTo>
                <a:lnTo>
                  <a:pt x="2907119" y="1359434"/>
                </a:lnTo>
                <a:lnTo>
                  <a:pt x="2903286" y="1312205"/>
                </a:lnTo>
                <a:lnTo>
                  <a:pt x="2897962" y="1265413"/>
                </a:lnTo>
                <a:lnTo>
                  <a:pt x="2891170" y="1219082"/>
                </a:lnTo>
                <a:lnTo>
                  <a:pt x="2882934" y="1173236"/>
                </a:lnTo>
                <a:lnTo>
                  <a:pt x="2873278" y="1127899"/>
                </a:lnTo>
                <a:lnTo>
                  <a:pt x="2862226" y="1083095"/>
                </a:lnTo>
                <a:lnTo>
                  <a:pt x="2849803" y="1038848"/>
                </a:lnTo>
                <a:lnTo>
                  <a:pt x="2836032" y="995182"/>
                </a:lnTo>
                <a:lnTo>
                  <a:pt x="2820937" y="952121"/>
                </a:lnTo>
                <a:lnTo>
                  <a:pt x="2804542" y="909688"/>
                </a:lnTo>
                <a:lnTo>
                  <a:pt x="2786871" y="867908"/>
                </a:lnTo>
                <a:lnTo>
                  <a:pt x="2767948" y="826805"/>
                </a:lnTo>
                <a:lnTo>
                  <a:pt x="2747797" y="786403"/>
                </a:lnTo>
                <a:lnTo>
                  <a:pt x="2726443" y="746725"/>
                </a:lnTo>
                <a:lnTo>
                  <a:pt x="2703908" y="707796"/>
                </a:lnTo>
                <a:lnTo>
                  <a:pt x="2680217" y="669640"/>
                </a:lnTo>
                <a:lnTo>
                  <a:pt x="2655393" y="632280"/>
                </a:lnTo>
                <a:lnTo>
                  <a:pt x="2629462" y="595741"/>
                </a:lnTo>
                <a:lnTo>
                  <a:pt x="2602447" y="560046"/>
                </a:lnTo>
                <a:lnTo>
                  <a:pt x="2574371" y="525220"/>
                </a:lnTo>
                <a:lnTo>
                  <a:pt x="2545259" y="491286"/>
                </a:lnTo>
                <a:lnTo>
                  <a:pt x="2515135" y="458269"/>
                </a:lnTo>
                <a:lnTo>
                  <a:pt x="2484022" y="426192"/>
                </a:lnTo>
                <a:lnTo>
                  <a:pt x="2451945" y="395079"/>
                </a:lnTo>
                <a:lnTo>
                  <a:pt x="2418928" y="364955"/>
                </a:lnTo>
                <a:lnTo>
                  <a:pt x="2384994" y="335843"/>
                </a:lnTo>
                <a:lnTo>
                  <a:pt x="2350168" y="307767"/>
                </a:lnTo>
                <a:lnTo>
                  <a:pt x="2314473" y="280752"/>
                </a:lnTo>
                <a:lnTo>
                  <a:pt x="2277934" y="254821"/>
                </a:lnTo>
                <a:lnTo>
                  <a:pt x="2240574" y="229997"/>
                </a:lnTo>
                <a:lnTo>
                  <a:pt x="2202418" y="206306"/>
                </a:lnTo>
                <a:lnTo>
                  <a:pt x="2163489" y="183772"/>
                </a:lnTo>
                <a:lnTo>
                  <a:pt x="2123811" y="162417"/>
                </a:lnTo>
                <a:lnTo>
                  <a:pt x="2083409" y="142266"/>
                </a:lnTo>
                <a:lnTo>
                  <a:pt x="2042306" y="123343"/>
                </a:lnTo>
                <a:lnTo>
                  <a:pt x="2000526" y="105672"/>
                </a:lnTo>
                <a:lnTo>
                  <a:pt x="1958093" y="89277"/>
                </a:lnTo>
                <a:lnTo>
                  <a:pt x="1915032" y="74182"/>
                </a:lnTo>
                <a:lnTo>
                  <a:pt x="1871366" y="60411"/>
                </a:lnTo>
                <a:lnTo>
                  <a:pt x="1827119" y="47988"/>
                </a:lnTo>
                <a:lnTo>
                  <a:pt x="1782315" y="36936"/>
                </a:lnTo>
                <a:lnTo>
                  <a:pt x="1736978" y="27280"/>
                </a:lnTo>
                <a:lnTo>
                  <a:pt x="1691132" y="19045"/>
                </a:lnTo>
                <a:lnTo>
                  <a:pt x="1644801" y="12252"/>
                </a:lnTo>
                <a:lnTo>
                  <a:pt x="1598009" y="6928"/>
                </a:lnTo>
                <a:lnTo>
                  <a:pt x="1550780" y="3095"/>
                </a:lnTo>
                <a:lnTo>
                  <a:pt x="1503138" y="777"/>
                </a:lnTo>
                <a:lnTo>
                  <a:pt x="1455107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075098" y="0"/>
            <a:ext cx="4109085" cy="222250"/>
            <a:chOff x="1075098" y="0"/>
            <a:chExt cx="4109085" cy="222250"/>
          </a:xfrm>
        </p:grpSpPr>
        <p:sp>
          <p:nvSpPr>
            <p:cNvPr id="13" name="object 13"/>
            <p:cNvSpPr/>
            <p:nvPr/>
          </p:nvSpPr>
          <p:spPr>
            <a:xfrm>
              <a:off x="2120909" y="0"/>
              <a:ext cx="996315" cy="222250"/>
            </a:xfrm>
            <a:custGeom>
              <a:avLst/>
              <a:gdLst/>
              <a:ahLst/>
              <a:cxnLst/>
              <a:rect l="l" t="t" r="r" b="b"/>
              <a:pathLst>
                <a:path w="996314" h="222250">
                  <a:moveTo>
                    <a:pt x="0" y="221836"/>
                  </a:moveTo>
                  <a:lnTo>
                    <a:pt x="995980" y="221836"/>
                  </a:lnTo>
                  <a:lnTo>
                    <a:pt x="995980" y="0"/>
                  </a:lnTo>
                  <a:lnTo>
                    <a:pt x="0" y="0"/>
                  </a:lnTo>
                  <a:lnTo>
                    <a:pt x="0" y="221836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75098" y="0"/>
              <a:ext cx="1045844" cy="222250"/>
            </a:xfrm>
            <a:custGeom>
              <a:avLst/>
              <a:gdLst/>
              <a:ahLst/>
              <a:cxnLst/>
              <a:rect l="l" t="t" r="r" b="b"/>
              <a:pathLst>
                <a:path w="1045844" h="222250">
                  <a:moveTo>
                    <a:pt x="1045811" y="0"/>
                  </a:moveTo>
                  <a:lnTo>
                    <a:pt x="0" y="0"/>
                  </a:lnTo>
                  <a:lnTo>
                    <a:pt x="0" y="221836"/>
                  </a:lnTo>
                  <a:lnTo>
                    <a:pt x="1045811" y="221836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116889" y="0"/>
              <a:ext cx="1021080" cy="222250"/>
            </a:xfrm>
            <a:custGeom>
              <a:avLst/>
              <a:gdLst/>
              <a:ahLst/>
              <a:cxnLst/>
              <a:rect l="l" t="t" r="r" b="b"/>
              <a:pathLst>
                <a:path w="1021079" h="222250">
                  <a:moveTo>
                    <a:pt x="0" y="221836"/>
                  </a:moveTo>
                  <a:lnTo>
                    <a:pt x="1020900" y="221836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21836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37790" y="0"/>
              <a:ext cx="1045844" cy="222250"/>
            </a:xfrm>
            <a:custGeom>
              <a:avLst/>
              <a:gdLst/>
              <a:ahLst/>
              <a:cxnLst/>
              <a:rect l="l" t="t" r="r" b="b"/>
              <a:pathLst>
                <a:path w="1045845" h="222250">
                  <a:moveTo>
                    <a:pt x="1045811" y="0"/>
                  </a:moveTo>
                  <a:lnTo>
                    <a:pt x="0" y="0"/>
                  </a:lnTo>
                  <a:lnTo>
                    <a:pt x="0" y="221836"/>
                  </a:lnTo>
                  <a:lnTo>
                    <a:pt x="1045811" y="221836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525"/>
              </a:lnSpc>
              <a:spcBef>
                <a:spcPts val="100"/>
              </a:spcBef>
            </a:pPr>
            <a:r>
              <a:rPr spc="-10" dirty="0"/>
              <a:t>Acciones</a:t>
            </a:r>
          </a:p>
          <a:p>
            <a:pPr marL="12700">
              <a:lnSpc>
                <a:spcPts val="8525"/>
              </a:lnSpc>
              <a:tabLst>
                <a:tab pos="1341755" algn="l"/>
              </a:tabLst>
            </a:pPr>
            <a:r>
              <a:rPr spc="-25" dirty="0"/>
              <a:t>de</a:t>
            </a:r>
            <a:r>
              <a:rPr dirty="0"/>
              <a:t>	</a:t>
            </a:r>
            <a:r>
              <a:rPr spc="-10" dirty="0"/>
              <a:t>Sostenibilidad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1075099" y="7449020"/>
            <a:ext cx="2910840" cy="2910840"/>
            <a:chOff x="1075099" y="7449020"/>
            <a:chExt cx="2910840" cy="2910840"/>
          </a:xfrm>
        </p:grpSpPr>
        <p:sp>
          <p:nvSpPr>
            <p:cNvPr id="19" name="object 19"/>
            <p:cNvSpPr/>
            <p:nvPr/>
          </p:nvSpPr>
          <p:spPr>
            <a:xfrm>
              <a:off x="1075099" y="7449020"/>
              <a:ext cx="2910840" cy="2910840"/>
            </a:xfrm>
            <a:custGeom>
              <a:avLst/>
              <a:gdLst/>
              <a:ahLst/>
              <a:cxnLst/>
              <a:rect l="l" t="t" r="r" b="b"/>
              <a:pathLst>
                <a:path w="2910840" h="2910840">
                  <a:moveTo>
                    <a:pt x="1455107" y="0"/>
                  </a:moveTo>
                  <a:lnTo>
                    <a:pt x="1407076" y="777"/>
                  </a:lnTo>
                  <a:lnTo>
                    <a:pt x="1359434" y="3095"/>
                  </a:lnTo>
                  <a:lnTo>
                    <a:pt x="1312205" y="6928"/>
                  </a:lnTo>
                  <a:lnTo>
                    <a:pt x="1265413" y="12252"/>
                  </a:lnTo>
                  <a:lnTo>
                    <a:pt x="1219082" y="19045"/>
                  </a:lnTo>
                  <a:lnTo>
                    <a:pt x="1173236" y="27280"/>
                  </a:lnTo>
                  <a:lnTo>
                    <a:pt x="1127899" y="36936"/>
                  </a:lnTo>
                  <a:lnTo>
                    <a:pt x="1083095" y="47988"/>
                  </a:lnTo>
                  <a:lnTo>
                    <a:pt x="1038848" y="60411"/>
                  </a:lnTo>
                  <a:lnTo>
                    <a:pt x="995182" y="74182"/>
                  </a:lnTo>
                  <a:lnTo>
                    <a:pt x="952121" y="89277"/>
                  </a:lnTo>
                  <a:lnTo>
                    <a:pt x="909688" y="105672"/>
                  </a:lnTo>
                  <a:lnTo>
                    <a:pt x="867908" y="123343"/>
                  </a:lnTo>
                  <a:lnTo>
                    <a:pt x="826805" y="142266"/>
                  </a:lnTo>
                  <a:lnTo>
                    <a:pt x="786403" y="162417"/>
                  </a:lnTo>
                  <a:lnTo>
                    <a:pt x="746725" y="183772"/>
                  </a:lnTo>
                  <a:lnTo>
                    <a:pt x="707796" y="206306"/>
                  </a:lnTo>
                  <a:lnTo>
                    <a:pt x="669640" y="229997"/>
                  </a:lnTo>
                  <a:lnTo>
                    <a:pt x="632280" y="254821"/>
                  </a:lnTo>
                  <a:lnTo>
                    <a:pt x="595741" y="280752"/>
                  </a:lnTo>
                  <a:lnTo>
                    <a:pt x="560046" y="307767"/>
                  </a:lnTo>
                  <a:lnTo>
                    <a:pt x="525220" y="335843"/>
                  </a:lnTo>
                  <a:lnTo>
                    <a:pt x="491286" y="364955"/>
                  </a:lnTo>
                  <a:lnTo>
                    <a:pt x="458269" y="395079"/>
                  </a:lnTo>
                  <a:lnTo>
                    <a:pt x="426192" y="426192"/>
                  </a:lnTo>
                  <a:lnTo>
                    <a:pt x="395079" y="458269"/>
                  </a:lnTo>
                  <a:lnTo>
                    <a:pt x="364955" y="491286"/>
                  </a:lnTo>
                  <a:lnTo>
                    <a:pt x="335843" y="525220"/>
                  </a:lnTo>
                  <a:lnTo>
                    <a:pt x="307767" y="560046"/>
                  </a:lnTo>
                  <a:lnTo>
                    <a:pt x="280752" y="595741"/>
                  </a:lnTo>
                  <a:lnTo>
                    <a:pt x="254821" y="632280"/>
                  </a:lnTo>
                  <a:lnTo>
                    <a:pt x="229997" y="669640"/>
                  </a:lnTo>
                  <a:lnTo>
                    <a:pt x="206306" y="707796"/>
                  </a:lnTo>
                  <a:lnTo>
                    <a:pt x="183772" y="746725"/>
                  </a:lnTo>
                  <a:lnTo>
                    <a:pt x="162417" y="786403"/>
                  </a:lnTo>
                  <a:lnTo>
                    <a:pt x="142266" y="826805"/>
                  </a:lnTo>
                  <a:lnTo>
                    <a:pt x="123343" y="867908"/>
                  </a:lnTo>
                  <a:lnTo>
                    <a:pt x="105672" y="909688"/>
                  </a:lnTo>
                  <a:lnTo>
                    <a:pt x="89277" y="952121"/>
                  </a:lnTo>
                  <a:lnTo>
                    <a:pt x="74182" y="995182"/>
                  </a:lnTo>
                  <a:lnTo>
                    <a:pt x="60411" y="1038848"/>
                  </a:lnTo>
                  <a:lnTo>
                    <a:pt x="47988" y="1083095"/>
                  </a:lnTo>
                  <a:lnTo>
                    <a:pt x="36936" y="1127899"/>
                  </a:lnTo>
                  <a:lnTo>
                    <a:pt x="27280" y="1173236"/>
                  </a:lnTo>
                  <a:lnTo>
                    <a:pt x="19045" y="1219082"/>
                  </a:lnTo>
                  <a:lnTo>
                    <a:pt x="12252" y="1265413"/>
                  </a:lnTo>
                  <a:lnTo>
                    <a:pt x="6928" y="1312205"/>
                  </a:lnTo>
                  <a:lnTo>
                    <a:pt x="3095" y="1359434"/>
                  </a:lnTo>
                  <a:lnTo>
                    <a:pt x="777" y="1407076"/>
                  </a:lnTo>
                  <a:lnTo>
                    <a:pt x="0" y="1455107"/>
                  </a:lnTo>
                  <a:lnTo>
                    <a:pt x="777" y="1503138"/>
                  </a:lnTo>
                  <a:lnTo>
                    <a:pt x="3095" y="1550780"/>
                  </a:lnTo>
                  <a:lnTo>
                    <a:pt x="6928" y="1598009"/>
                  </a:lnTo>
                  <a:lnTo>
                    <a:pt x="12252" y="1644801"/>
                  </a:lnTo>
                  <a:lnTo>
                    <a:pt x="19045" y="1691132"/>
                  </a:lnTo>
                  <a:lnTo>
                    <a:pt x="27280" y="1736978"/>
                  </a:lnTo>
                  <a:lnTo>
                    <a:pt x="36936" y="1782315"/>
                  </a:lnTo>
                  <a:lnTo>
                    <a:pt x="47988" y="1827119"/>
                  </a:lnTo>
                  <a:lnTo>
                    <a:pt x="60411" y="1871366"/>
                  </a:lnTo>
                  <a:lnTo>
                    <a:pt x="74182" y="1915032"/>
                  </a:lnTo>
                  <a:lnTo>
                    <a:pt x="89277" y="1958093"/>
                  </a:lnTo>
                  <a:lnTo>
                    <a:pt x="105672" y="2000526"/>
                  </a:lnTo>
                  <a:lnTo>
                    <a:pt x="123343" y="2042306"/>
                  </a:lnTo>
                  <a:lnTo>
                    <a:pt x="142266" y="2083409"/>
                  </a:lnTo>
                  <a:lnTo>
                    <a:pt x="162417" y="2123811"/>
                  </a:lnTo>
                  <a:lnTo>
                    <a:pt x="183772" y="2163489"/>
                  </a:lnTo>
                  <a:lnTo>
                    <a:pt x="206306" y="2202418"/>
                  </a:lnTo>
                  <a:lnTo>
                    <a:pt x="229997" y="2240574"/>
                  </a:lnTo>
                  <a:lnTo>
                    <a:pt x="254821" y="2277934"/>
                  </a:lnTo>
                  <a:lnTo>
                    <a:pt x="280752" y="2314473"/>
                  </a:lnTo>
                  <a:lnTo>
                    <a:pt x="307767" y="2350168"/>
                  </a:lnTo>
                  <a:lnTo>
                    <a:pt x="335843" y="2384994"/>
                  </a:lnTo>
                  <a:lnTo>
                    <a:pt x="364955" y="2418928"/>
                  </a:lnTo>
                  <a:lnTo>
                    <a:pt x="395079" y="2451945"/>
                  </a:lnTo>
                  <a:lnTo>
                    <a:pt x="426192" y="2484022"/>
                  </a:lnTo>
                  <a:lnTo>
                    <a:pt x="458269" y="2515135"/>
                  </a:lnTo>
                  <a:lnTo>
                    <a:pt x="491286" y="2545259"/>
                  </a:lnTo>
                  <a:lnTo>
                    <a:pt x="525220" y="2574371"/>
                  </a:lnTo>
                  <a:lnTo>
                    <a:pt x="560046" y="2602447"/>
                  </a:lnTo>
                  <a:lnTo>
                    <a:pt x="595741" y="2629462"/>
                  </a:lnTo>
                  <a:lnTo>
                    <a:pt x="632280" y="2655393"/>
                  </a:lnTo>
                  <a:lnTo>
                    <a:pt x="669640" y="2680217"/>
                  </a:lnTo>
                  <a:lnTo>
                    <a:pt x="707796" y="2703908"/>
                  </a:lnTo>
                  <a:lnTo>
                    <a:pt x="746725" y="2726443"/>
                  </a:lnTo>
                  <a:lnTo>
                    <a:pt x="786403" y="2747797"/>
                  </a:lnTo>
                  <a:lnTo>
                    <a:pt x="826805" y="2767948"/>
                  </a:lnTo>
                  <a:lnTo>
                    <a:pt x="867908" y="2786871"/>
                  </a:lnTo>
                  <a:lnTo>
                    <a:pt x="909688" y="2804542"/>
                  </a:lnTo>
                  <a:lnTo>
                    <a:pt x="952121" y="2820937"/>
                  </a:lnTo>
                  <a:lnTo>
                    <a:pt x="995182" y="2836032"/>
                  </a:lnTo>
                  <a:lnTo>
                    <a:pt x="1038848" y="2849803"/>
                  </a:lnTo>
                  <a:lnTo>
                    <a:pt x="1083095" y="2862226"/>
                  </a:lnTo>
                  <a:lnTo>
                    <a:pt x="1127899" y="2873278"/>
                  </a:lnTo>
                  <a:lnTo>
                    <a:pt x="1173236" y="2882934"/>
                  </a:lnTo>
                  <a:lnTo>
                    <a:pt x="1219082" y="2891170"/>
                  </a:lnTo>
                  <a:lnTo>
                    <a:pt x="1265413" y="2897962"/>
                  </a:lnTo>
                  <a:lnTo>
                    <a:pt x="1312205" y="2903286"/>
                  </a:lnTo>
                  <a:lnTo>
                    <a:pt x="1359434" y="2907119"/>
                  </a:lnTo>
                  <a:lnTo>
                    <a:pt x="1407076" y="2909437"/>
                  </a:lnTo>
                  <a:lnTo>
                    <a:pt x="1455107" y="2910215"/>
                  </a:lnTo>
                  <a:lnTo>
                    <a:pt x="1503138" y="2909437"/>
                  </a:lnTo>
                  <a:lnTo>
                    <a:pt x="1550780" y="2907119"/>
                  </a:lnTo>
                  <a:lnTo>
                    <a:pt x="1598009" y="2903286"/>
                  </a:lnTo>
                  <a:lnTo>
                    <a:pt x="1644801" y="2897962"/>
                  </a:lnTo>
                  <a:lnTo>
                    <a:pt x="1691132" y="2891170"/>
                  </a:lnTo>
                  <a:lnTo>
                    <a:pt x="1736978" y="2882934"/>
                  </a:lnTo>
                  <a:lnTo>
                    <a:pt x="1782315" y="2873278"/>
                  </a:lnTo>
                  <a:lnTo>
                    <a:pt x="1827119" y="2862226"/>
                  </a:lnTo>
                  <a:lnTo>
                    <a:pt x="1871366" y="2849803"/>
                  </a:lnTo>
                  <a:lnTo>
                    <a:pt x="1915032" y="2836032"/>
                  </a:lnTo>
                  <a:lnTo>
                    <a:pt x="1958093" y="2820937"/>
                  </a:lnTo>
                  <a:lnTo>
                    <a:pt x="2000526" y="2804542"/>
                  </a:lnTo>
                  <a:lnTo>
                    <a:pt x="2042306" y="2786871"/>
                  </a:lnTo>
                  <a:lnTo>
                    <a:pt x="2083409" y="2767948"/>
                  </a:lnTo>
                  <a:lnTo>
                    <a:pt x="2123811" y="2747797"/>
                  </a:lnTo>
                  <a:lnTo>
                    <a:pt x="2163489" y="2726443"/>
                  </a:lnTo>
                  <a:lnTo>
                    <a:pt x="2202418" y="2703908"/>
                  </a:lnTo>
                  <a:lnTo>
                    <a:pt x="2240574" y="2680217"/>
                  </a:lnTo>
                  <a:lnTo>
                    <a:pt x="2277934" y="2655393"/>
                  </a:lnTo>
                  <a:lnTo>
                    <a:pt x="2314473" y="2629462"/>
                  </a:lnTo>
                  <a:lnTo>
                    <a:pt x="2350168" y="2602447"/>
                  </a:lnTo>
                  <a:lnTo>
                    <a:pt x="2384994" y="2574371"/>
                  </a:lnTo>
                  <a:lnTo>
                    <a:pt x="2418928" y="2545259"/>
                  </a:lnTo>
                  <a:lnTo>
                    <a:pt x="2451945" y="2515135"/>
                  </a:lnTo>
                  <a:lnTo>
                    <a:pt x="2484022" y="2484022"/>
                  </a:lnTo>
                  <a:lnTo>
                    <a:pt x="2515135" y="2451945"/>
                  </a:lnTo>
                  <a:lnTo>
                    <a:pt x="2545259" y="2418928"/>
                  </a:lnTo>
                  <a:lnTo>
                    <a:pt x="2574371" y="2384994"/>
                  </a:lnTo>
                  <a:lnTo>
                    <a:pt x="2602447" y="2350168"/>
                  </a:lnTo>
                  <a:lnTo>
                    <a:pt x="2629462" y="2314473"/>
                  </a:lnTo>
                  <a:lnTo>
                    <a:pt x="2655393" y="2277934"/>
                  </a:lnTo>
                  <a:lnTo>
                    <a:pt x="2680217" y="2240574"/>
                  </a:lnTo>
                  <a:lnTo>
                    <a:pt x="2703908" y="2202418"/>
                  </a:lnTo>
                  <a:lnTo>
                    <a:pt x="2726443" y="2163489"/>
                  </a:lnTo>
                  <a:lnTo>
                    <a:pt x="2747797" y="2123811"/>
                  </a:lnTo>
                  <a:lnTo>
                    <a:pt x="2767948" y="2083409"/>
                  </a:lnTo>
                  <a:lnTo>
                    <a:pt x="2786871" y="2042306"/>
                  </a:lnTo>
                  <a:lnTo>
                    <a:pt x="2804542" y="2000526"/>
                  </a:lnTo>
                  <a:lnTo>
                    <a:pt x="2820937" y="1958093"/>
                  </a:lnTo>
                  <a:lnTo>
                    <a:pt x="2836032" y="1915032"/>
                  </a:lnTo>
                  <a:lnTo>
                    <a:pt x="2849803" y="1871366"/>
                  </a:lnTo>
                  <a:lnTo>
                    <a:pt x="2862226" y="1827119"/>
                  </a:lnTo>
                  <a:lnTo>
                    <a:pt x="2873278" y="1782315"/>
                  </a:lnTo>
                  <a:lnTo>
                    <a:pt x="2882934" y="1736978"/>
                  </a:lnTo>
                  <a:lnTo>
                    <a:pt x="2891170" y="1691132"/>
                  </a:lnTo>
                  <a:lnTo>
                    <a:pt x="2897962" y="1644801"/>
                  </a:lnTo>
                  <a:lnTo>
                    <a:pt x="2903286" y="1598009"/>
                  </a:lnTo>
                  <a:lnTo>
                    <a:pt x="2907119" y="1550780"/>
                  </a:lnTo>
                  <a:lnTo>
                    <a:pt x="2909437" y="1503138"/>
                  </a:lnTo>
                  <a:lnTo>
                    <a:pt x="2910215" y="1455107"/>
                  </a:lnTo>
                  <a:lnTo>
                    <a:pt x="2909437" y="1407076"/>
                  </a:lnTo>
                  <a:lnTo>
                    <a:pt x="2907119" y="1359434"/>
                  </a:lnTo>
                  <a:lnTo>
                    <a:pt x="2903286" y="1312205"/>
                  </a:lnTo>
                  <a:lnTo>
                    <a:pt x="2897962" y="1265413"/>
                  </a:lnTo>
                  <a:lnTo>
                    <a:pt x="2891170" y="1219082"/>
                  </a:lnTo>
                  <a:lnTo>
                    <a:pt x="2882934" y="1173236"/>
                  </a:lnTo>
                  <a:lnTo>
                    <a:pt x="2873278" y="1127899"/>
                  </a:lnTo>
                  <a:lnTo>
                    <a:pt x="2862226" y="1083095"/>
                  </a:lnTo>
                  <a:lnTo>
                    <a:pt x="2849803" y="1038848"/>
                  </a:lnTo>
                  <a:lnTo>
                    <a:pt x="2836032" y="995182"/>
                  </a:lnTo>
                  <a:lnTo>
                    <a:pt x="2820937" y="952121"/>
                  </a:lnTo>
                  <a:lnTo>
                    <a:pt x="2804542" y="909688"/>
                  </a:lnTo>
                  <a:lnTo>
                    <a:pt x="2786871" y="867908"/>
                  </a:lnTo>
                  <a:lnTo>
                    <a:pt x="2767948" y="826805"/>
                  </a:lnTo>
                  <a:lnTo>
                    <a:pt x="2747797" y="786403"/>
                  </a:lnTo>
                  <a:lnTo>
                    <a:pt x="2726443" y="746725"/>
                  </a:lnTo>
                  <a:lnTo>
                    <a:pt x="2703908" y="707796"/>
                  </a:lnTo>
                  <a:lnTo>
                    <a:pt x="2680217" y="669640"/>
                  </a:lnTo>
                  <a:lnTo>
                    <a:pt x="2655393" y="632280"/>
                  </a:lnTo>
                  <a:lnTo>
                    <a:pt x="2629462" y="595741"/>
                  </a:lnTo>
                  <a:lnTo>
                    <a:pt x="2602447" y="560046"/>
                  </a:lnTo>
                  <a:lnTo>
                    <a:pt x="2574371" y="525220"/>
                  </a:lnTo>
                  <a:lnTo>
                    <a:pt x="2545259" y="491286"/>
                  </a:lnTo>
                  <a:lnTo>
                    <a:pt x="2515135" y="458269"/>
                  </a:lnTo>
                  <a:lnTo>
                    <a:pt x="2484022" y="426192"/>
                  </a:lnTo>
                  <a:lnTo>
                    <a:pt x="2451945" y="395079"/>
                  </a:lnTo>
                  <a:lnTo>
                    <a:pt x="2418928" y="364955"/>
                  </a:lnTo>
                  <a:lnTo>
                    <a:pt x="2384994" y="335843"/>
                  </a:lnTo>
                  <a:lnTo>
                    <a:pt x="2350168" y="307767"/>
                  </a:lnTo>
                  <a:lnTo>
                    <a:pt x="2314473" y="280752"/>
                  </a:lnTo>
                  <a:lnTo>
                    <a:pt x="2277934" y="254821"/>
                  </a:lnTo>
                  <a:lnTo>
                    <a:pt x="2240574" y="229997"/>
                  </a:lnTo>
                  <a:lnTo>
                    <a:pt x="2202418" y="206306"/>
                  </a:lnTo>
                  <a:lnTo>
                    <a:pt x="2163489" y="183772"/>
                  </a:lnTo>
                  <a:lnTo>
                    <a:pt x="2123811" y="162417"/>
                  </a:lnTo>
                  <a:lnTo>
                    <a:pt x="2083409" y="142266"/>
                  </a:lnTo>
                  <a:lnTo>
                    <a:pt x="2042306" y="123343"/>
                  </a:lnTo>
                  <a:lnTo>
                    <a:pt x="2000526" y="105672"/>
                  </a:lnTo>
                  <a:lnTo>
                    <a:pt x="1958093" y="89277"/>
                  </a:lnTo>
                  <a:lnTo>
                    <a:pt x="1915032" y="74182"/>
                  </a:lnTo>
                  <a:lnTo>
                    <a:pt x="1871366" y="60411"/>
                  </a:lnTo>
                  <a:lnTo>
                    <a:pt x="1827119" y="47988"/>
                  </a:lnTo>
                  <a:lnTo>
                    <a:pt x="1782315" y="36936"/>
                  </a:lnTo>
                  <a:lnTo>
                    <a:pt x="1736978" y="27280"/>
                  </a:lnTo>
                  <a:lnTo>
                    <a:pt x="1691132" y="19045"/>
                  </a:lnTo>
                  <a:lnTo>
                    <a:pt x="1644801" y="12252"/>
                  </a:lnTo>
                  <a:lnTo>
                    <a:pt x="1598009" y="6928"/>
                  </a:lnTo>
                  <a:lnTo>
                    <a:pt x="1550780" y="3095"/>
                  </a:lnTo>
                  <a:lnTo>
                    <a:pt x="1503138" y="777"/>
                  </a:lnTo>
                  <a:lnTo>
                    <a:pt x="1455107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425930" y="7967082"/>
              <a:ext cx="208915" cy="243840"/>
            </a:xfrm>
            <a:custGeom>
              <a:avLst/>
              <a:gdLst/>
              <a:ahLst/>
              <a:cxnLst/>
              <a:rect l="l" t="t" r="r" b="b"/>
              <a:pathLst>
                <a:path w="208914" h="243840">
                  <a:moveTo>
                    <a:pt x="104290" y="0"/>
                  </a:moveTo>
                  <a:lnTo>
                    <a:pt x="144783" y="8258"/>
                  </a:lnTo>
                  <a:lnTo>
                    <a:pt x="177944" y="30743"/>
                  </a:lnTo>
                  <a:lnTo>
                    <a:pt x="200350" y="64021"/>
                  </a:lnTo>
                  <a:lnTo>
                    <a:pt x="208580" y="104656"/>
                  </a:lnTo>
                  <a:lnTo>
                    <a:pt x="208580" y="138686"/>
                  </a:lnTo>
                  <a:lnTo>
                    <a:pt x="200350" y="179315"/>
                  </a:lnTo>
                  <a:lnTo>
                    <a:pt x="177944" y="212590"/>
                  </a:lnTo>
                  <a:lnTo>
                    <a:pt x="144783" y="235074"/>
                  </a:lnTo>
                  <a:lnTo>
                    <a:pt x="104290" y="243332"/>
                  </a:lnTo>
                  <a:lnTo>
                    <a:pt x="63796" y="235076"/>
                  </a:lnTo>
                  <a:lnTo>
                    <a:pt x="30635" y="212594"/>
                  </a:lnTo>
                  <a:lnTo>
                    <a:pt x="8229" y="179320"/>
                  </a:lnTo>
                  <a:lnTo>
                    <a:pt x="0" y="138686"/>
                  </a:lnTo>
                  <a:lnTo>
                    <a:pt x="0" y="104656"/>
                  </a:lnTo>
                  <a:lnTo>
                    <a:pt x="8229" y="64021"/>
                  </a:lnTo>
                  <a:lnTo>
                    <a:pt x="30635" y="30743"/>
                  </a:lnTo>
                  <a:lnTo>
                    <a:pt x="63796" y="8258"/>
                  </a:lnTo>
                  <a:lnTo>
                    <a:pt x="104290" y="0"/>
                  </a:lnTo>
                  <a:close/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34819" y="8227798"/>
              <a:ext cx="391160" cy="135890"/>
            </a:xfrm>
            <a:custGeom>
              <a:avLst/>
              <a:gdLst/>
              <a:ahLst/>
              <a:cxnLst/>
              <a:rect l="l" t="t" r="r" b="b"/>
              <a:pathLst>
                <a:path w="391160" h="135890">
                  <a:moveTo>
                    <a:pt x="0" y="135618"/>
                  </a:moveTo>
                  <a:lnTo>
                    <a:pt x="23656" y="90196"/>
                  </a:lnTo>
                  <a:lnTo>
                    <a:pt x="56862" y="52648"/>
                  </a:lnTo>
                  <a:lnTo>
                    <a:pt x="97779" y="24249"/>
                  </a:lnTo>
                  <a:lnTo>
                    <a:pt x="144569" y="6274"/>
                  </a:lnTo>
                  <a:lnTo>
                    <a:pt x="195397" y="0"/>
                  </a:lnTo>
                  <a:lnTo>
                    <a:pt x="246224" y="6274"/>
                  </a:lnTo>
                  <a:lnTo>
                    <a:pt x="293015" y="24249"/>
                  </a:lnTo>
                  <a:lnTo>
                    <a:pt x="333932" y="52648"/>
                  </a:lnTo>
                  <a:lnTo>
                    <a:pt x="367137" y="90196"/>
                  </a:lnTo>
                  <a:lnTo>
                    <a:pt x="390794" y="135618"/>
                  </a:lnTo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18113" y="7811420"/>
              <a:ext cx="624205" cy="624205"/>
            </a:xfrm>
            <a:custGeom>
              <a:avLst/>
              <a:gdLst/>
              <a:ahLst/>
              <a:cxnLst/>
              <a:rect l="l" t="t" r="r" b="b"/>
              <a:pathLst>
                <a:path w="624205" h="624204">
                  <a:moveTo>
                    <a:pt x="90873" y="90873"/>
                  </a:moveTo>
                  <a:lnTo>
                    <a:pt x="125962" y="60582"/>
                  </a:lnTo>
                  <a:lnTo>
                    <a:pt x="164130" y="36349"/>
                  </a:lnTo>
                  <a:lnTo>
                    <a:pt x="204695" y="18174"/>
                  </a:lnTo>
                  <a:lnTo>
                    <a:pt x="246971" y="6058"/>
                  </a:lnTo>
                  <a:lnTo>
                    <a:pt x="290274" y="0"/>
                  </a:lnTo>
                  <a:lnTo>
                    <a:pt x="333919" y="0"/>
                  </a:lnTo>
                  <a:lnTo>
                    <a:pt x="377222" y="6058"/>
                  </a:lnTo>
                  <a:lnTo>
                    <a:pt x="419498" y="18174"/>
                  </a:lnTo>
                  <a:lnTo>
                    <a:pt x="460063" y="36349"/>
                  </a:lnTo>
                  <a:lnTo>
                    <a:pt x="498232" y="60582"/>
                  </a:lnTo>
                  <a:lnTo>
                    <a:pt x="533320" y="90873"/>
                  </a:lnTo>
                  <a:lnTo>
                    <a:pt x="563611" y="125962"/>
                  </a:lnTo>
                  <a:lnTo>
                    <a:pt x="587844" y="164130"/>
                  </a:lnTo>
                  <a:lnTo>
                    <a:pt x="606019" y="204695"/>
                  </a:lnTo>
                  <a:lnTo>
                    <a:pt x="618135" y="246971"/>
                  </a:lnTo>
                  <a:lnTo>
                    <a:pt x="624194" y="290274"/>
                  </a:lnTo>
                  <a:lnTo>
                    <a:pt x="624194" y="333919"/>
                  </a:lnTo>
                  <a:lnTo>
                    <a:pt x="618135" y="377222"/>
                  </a:lnTo>
                  <a:lnTo>
                    <a:pt x="606019" y="419498"/>
                  </a:lnTo>
                  <a:lnTo>
                    <a:pt x="587844" y="460063"/>
                  </a:lnTo>
                  <a:lnTo>
                    <a:pt x="563611" y="498232"/>
                  </a:lnTo>
                  <a:lnTo>
                    <a:pt x="533320" y="533320"/>
                  </a:lnTo>
                  <a:lnTo>
                    <a:pt x="498232" y="563611"/>
                  </a:lnTo>
                  <a:lnTo>
                    <a:pt x="460063" y="587844"/>
                  </a:lnTo>
                  <a:lnTo>
                    <a:pt x="419498" y="606019"/>
                  </a:lnTo>
                  <a:lnTo>
                    <a:pt x="377222" y="618135"/>
                  </a:lnTo>
                  <a:lnTo>
                    <a:pt x="333919" y="624194"/>
                  </a:lnTo>
                  <a:lnTo>
                    <a:pt x="290274" y="624194"/>
                  </a:lnTo>
                  <a:lnTo>
                    <a:pt x="246971" y="618135"/>
                  </a:lnTo>
                  <a:lnTo>
                    <a:pt x="204695" y="606019"/>
                  </a:lnTo>
                  <a:lnTo>
                    <a:pt x="164130" y="587844"/>
                  </a:lnTo>
                  <a:lnTo>
                    <a:pt x="125962" y="563611"/>
                  </a:lnTo>
                  <a:lnTo>
                    <a:pt x="90873" y="533320"/>
                  </a:lnTo>
                  <a:lnTo>
                    <a:pt x="60582" y="498232"/>
                  </a:lnTo>
                  <a:lnTo>
                    <a:pt x="36349" y="460063"/>
                  </a:lnTo>
                  <a:lnTo>
                    <a:pt x="18174" y="419498"/>
                  </a:lnTo>
                  <a:lnTo>
                    <a:pt x="6058" y="377222"/>
                  </a:lnTo>
                  <a:lnTo>
                    <a:pt x="0" y="333919"/>
                  </a:lnTo>
                  <a:lnTo>
                    <a:pt x="0" y="290274"/>
                  </a:lnTo>
                  <a:lnTo>
                    <a:pt x="6058" y="246971"/>
                  </a:lnTo>
                  <a:lnTo>
                    <a:pt x="18174" y="204695"/>
                  </a:lnTo>
                  <a:lnTo>
                    <a:pt x="36349" y="164130"/>
                  </a:lnTo>
                  <a:lnTo>
                    <a:pt x="60582" y="125962"/>
                  </a:lnTo>
                  <a:lnTo>
                    <a:pt x="90873" y="90873"/>
                  </a:lnTo>
                  <a:close/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76742" y="9265458"/>
              <a:ext cx="208915" cy="243840"/>
            </a:xfrm>
            <a:custGeom>
              <a:avLst/>
              <a:gdLst/>
              <a:ahLst/>
              <a:cxnLst/>
              <a:rect l="l" t="t" r="r" b="b"/>
              <a:pathLst>
                <a:path w="208914" h="243840">
                  <a:moveTo>
                    <a:pt x="104290" y="0"/>
                  </a:moveTo>
                  <a:lnTo>
                    <a:pt x="144783" y="8258"/>
                  </a:lnTo>
                  <a:lnTo>
                    <a:pt x="177944" y="30743"/>
                  </a:lnTo>
                  <a:lnTo>
                    <a:pt x="200350" y="64021"/>
                  </a:lnTo>
                  <a:lnTo>
                    <a:pt x="208580" y="104656"/>
                  </a:lnTo>
                  <a:lnTo>
                    <a:pt x="208580" y="138686"/>
                  </a:lnTo>
                  <a:lnTo>
                    <a:pt x="200350" y="179315"/>
                  </a:lnTo>
                  <a:lnTo>
                    <a:pt x="177944" y="212590"/>
                  </a:lnTo>
                  <a:lnTo>
                    <a:pt x="144783" y="235074"/>
                  </a:lnTo>
                  <a:lnTo>
                    <a:pt x="104290" y="243332"/>
                  </a:lnTo>
                  <a:lnTo>
                    <a:pt x="63796" y="235076"/>
                  </a:lnTo>
                  <a:lnTo>
                    <a:pt x="30635" y="212594"/>
                  </a:lnTo>
                  <a:lnTo>
                    <a:pt x="8229" y="179320"/>
                  </a:lnTo>
                  <a:lnTo>
                    <a:pt x="0" y="138686"/>
                  </a:lnTo>
                  <a:lnTo>
                    <a:pt x="0" y="104656"/>
                  </a:lnTo>
                  <a:lnTo>
                    <a:pt x="8229" y="64017"/>
                  </a:lnTo>
                  <a:lnTo>
                    <a:pt x="30635" y="30739"/>
                  </a:lnTo>
                  <a:lnTo>
                    <a:pt x="63796" y="8256"/>
                  </a:lnTo>
                  <a:lnTo>
                    <a:pt x="104290" y="0"/>
                  </a:lnTo>
                  <a:close/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85635" y="9526173"/>
              <a:ext cx="391160" cy="135890"/>
            </a:xfrm>
            <a:custGeom>
              <a:avLst/>
              <a:gdLst/>
              <a:ahLst/>
              <a:cxnLst/>
              <a:rect l="l" t="t" r="r" b="b"/>
              <a:pathLst>
                <a:path w="391160" h="135890">
                  <a:moveTo>
                    <a:pt x="0" y="135618"/>
                  </a:moveTo>
                  <a:lnTo>
                    <a:pt x="23656" y="90196"/>
                  </a:lnTo>
                  <a:lnTo>
                    <a:pt x="56862" y="52648"/>
                  </a:lnTo>
                  <a:lnTo>
                    <a:pt x="97779" y="24249"/>
                  </a:lnTo>
                  <a:lnTo>
                    <a:pt x="144569" y="6274"/>
                  </a:lnTo>
                  <a:lnTo>
                    <a:pt x="195397" y="0"/>
                  </a:lnTo>
                  <a:lnTo>
                    <a:pt x="246224" y="6274"/>
                  </a:lnTo>
                  <a:lnTo>
                    <a:pt x="293015" y="24249"/>
                  </a:lnTo>
                  <a:lnTo>
                    <a:pt x="333932" y="52648"/>
                  </a:lnTo>
                  <a:lnTo>
                    <a:pt x="367137" y="90196"/>
                  </a:lnTo>
                  <a:lnTo>
                    <a:pt x="390794" y="135618"/>
                  </a:lnTo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68176" y="9109028"/>
              <a:ext cx="626110" cy="626110"/>
            </a:xfrm>
            <a:custGeom>
              <a:avLst/>
              <a:gdLst/>
              <a:ahLst/>
              <a:cxnLst/>
              <a:rect l="l" t="t" r="r" b="b"/>
              <a:pathLst>
                <a:path w="626110" h="626109">
                  <a:moveTo>
                    <a:pt x="312859" y="0"/>
                  </a:moveTo>
                  <a:lnTo>
                    <a:pt x="359092" y="3392"/>
                  </a:lnTo>
                  <a:lnTo>
                    <a:pt x="403218" y="13245"/>
                  </a:lnTo>
                  <a:lnTo>
                    <a:pt x="444754" y="29077"/>
                  </a:lnTo>
                  <a:lnTo>
                    <a:pt x="483216" y="50402"/>
                  </a:lnTo>
                  <a:lnTo>
                    <a:pt x="518119" y="76738"/>
                  </a:lnTo>
                  <a:lnTo>
                    <a:pt x="548980" y="107599"/>
                  </a:lnTo>
                  <a:lnTo>
                    <a:pt x="575316" y="142502"/>
                  </a:lnTo>
                  <a:lnTo>
                    <a:pt x="596641" y="180964"/>
                  </a:lnTo>
                  <a:lnTo>
                    <a:pt x="612473" y="222500"/>
                  </a:lnTo>
                  <a:lnTo>
                    <a:pt x="622327" y="266626"/>
                  </a:lnTo>
                  <a:lnTo>
                    <a:pt x="625719" y="312859"/>
                  </a:lnTo>
                  <a:lnTo>
                    <a:pt x="622327" y="359092"/>
                  </a:lnTo>
                  <a:lnTo>
                    <a:pt x="612473" y="403218"/>
                  </a:lnTo>
                  <a:lnTo>
                    <a:pt x="596641" y="444754"/>
                  </a:lnTo>
                  <a:lnTo>
                    <a:pt x="575316" y="483216"/>
                  </a:lnTo>
                  <a:lnTo>
                    <a:pt x="548980" y="518119"/>
                  </a:lnTo>
                  <a:lnTo>
                    <a:pt x="518119" y="548980"/>
                  </a:lnTo>
                  <a:lnTo>
                    <a:pt x="483216" y="575316"/>
                  </a:lnTo>
                  <a:lnTo>
                    <a:pt x="444754" y="596641"/>
                  </a:lnTo>
                  <a:lnTo>
                    <a:pt x="403218" y="612473"/>
                  </a:lnTo>
                  <a:lnTo>
                    <a:pt x="359092" y="622327"/>
                  </a:lnTo>
                  <a:lnTo>
                    <a:pt x="312859" y="625719"/>
                  </a:lnTo>
                  <a:lnTo>
                    <a:pt x="266626" y="622327"/>
                  </a:lnTo>
                  <a:lnTo>
                    <a:pt x="222500" y="612473"/>
                  </a:lnTo>
                  <a:lnTo>
                    <a:pt x="180964" y="596641"/>
                  </a:lnTo>
                  <a:lnTo>
                    <a:pt x="142502" y="575316"/>
                  </a:lnTo>
                  <a:lnTo>
                    <a:pt x="107599" y="548980"/>
                  </a:lnTo>
                  <a:lnTo>
                    <a:pt x="76738" y="518119"/>
                  </a:lnTo>
                  <a:lnTo>
                    <a:pt x="50402" y="483216"/>
                  </a:lnTo>
                  <a:lnTo>
                    <a:pt x="29077" y="444754"/>
                  </a:lnTo>
                  <a:lnTo>
                    <a:pt x="13245" y="403218"/>
                  </a:lnTo>
                  <a:lnTo>
                    <a:pt x="3392" y="359092"/>
                  </a:lnTo>
                  <a:lnTo>
                    <a:pt x="0" y="312859"/>
                  </a:lnTo>
                  <a:lnTo>
                    <a:pt x="3392" y="266626"/>
                  </a:lnTo>
                  <a:lnTo>
                    <a:pt x="13245" y="222500"/>
                  </a:lnTo>
                  <a:lnTo>
                    <a:pt x="29077" y="180964"/>
                  </a:lnTo>
                  <a:lnTo>
                    <a:pt x="50402" y="142502"/>
                  </a:lnTo>
                  <a:lnTo>
                    <a:pt x="76738" y="107599"/>
                  </a:lnTo>
                  <a:lnTo>
                    <a:pt x="107599" y="76738"/>
                  </a:lnTo>
                  <a:lnTo>
                    <a:pt x="142502" y="50402"/>
                  </a:lnTo>
                  <a:lnTo>
                    <a:pt x="180964" y="29077"/>
                  </a:lnTo>
                  <a:lnTo>
                    <a:pt x="222500" y="13245"/>
                  </a:lnTo>
                  <a:lnTo>
                    <a:pt x="266626" y="3392"/>
                  </a:lnTo>
                  <a:lnTo>
                    <a:pt x="312859" y="0"/>
                  </a:lnTo>
                  <a:close/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075113" y="9265458"/>
              <a:ext cx="208915" cy="243840"/>
            </a:xfrm>
            <a:custGeom>
              <a:avLst/>
              <a:gdLst/>
              <a:ahLst/>
              <a:cxnLst/>
              <a:rect l="l" t="t" r="r" b="b"/>
              <a:pathLst>
                <a:path w="208914" h="243840">
                  <a:moveTo>
                    <a:pt x="104290" y="0"/>
                  </a:moveTo>
                  <a:lnTo>
                    <a:pt x="144783" y="8258"/>
                  </a:lnTo>
                  <a:lnTo>
                    <a:pt x="177944" y="30743"/>
                  </a:lnTo>
                  <a:lnTo>
                    <a:pt x="200350" y="64021"/>
                  </a:lnTo>
                  <a:lnTo>
                    <a:pt x="208580" y="104656"/>
                  </a:lnTo>
                  <a:lnTo>
                    <a:pt x="208580" y="138686"/>
                  </a:lnTo>
                  <a:lnTo>
                    <a:pt x="200350" y="179315"/>
                  </a:lnTo>
                  <a:lnTo>
                    <a:pt x="177944" y="212590"/>
                  </a:lnTo>
                  <a:lnTo>
                    <a:pt x="144783" y="235074"/>
                  </a:lnTo>
                  <a:lnTo>
                    <a:pt x="104290" y="243332"/>
                  </a:lnTo>
                  <a:lnTo>
                    <a:pt x="63796" y="235076"/>
                  </a:lnTo>
                  <a:lnTo>
                    <a:pt x="30635" y="212594"/>
                  </a:lnTo>
                  <a:lnTo>
                    <a:pt x="8229" y="179320"/>
                  </a:lnTo>
                  <a:lnTo>
                    <a:pt x="0" y="138686"/>
                  </a:lnTo>
                  <a:lnTo>
                    <a:pt x="0" y="104656"/>
                  </a:lnTo>
                  <a:lnTo>
                    <a:pt x="8233" y="64021"/>
                  </a:lnTo>
                  <a:lnTo>
                    <a:pt x="30639" y="30743"/>
                  </a:lnTo>
                  <a:lnTo>
                    <a:pt x="63797" y="8258"/>
                  </a:lnTo>
                  <a:lnTo>
                    <a:pt x="104290" y="0"/>
                  </a:lnTo>
                  <a:close/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84007" y="9526173"/>
              <a:ext cx="391160" cy="135890"/>
            </a:xfrm>
            <a:custGeom>
              <a:avLst/>
              <a:gdLst/>
              <a:ahLst/>
              <a:cxnLst/>
              <a:rect l="l" t="t" r="r" b="b"/>
              <a:pathLst>
                <a:path w="391160" h="135890">
                  <a:moveTo>
                    <a:pt x="0" y="135618"/>
                  </a:moveTo>
                  <a:lnTo>
                    <a:pt x="23656" y="90196"/>
                  </a:lnTo>
                  <a:lnTo>
                    <a:pt x="56862" y="52648"/>
                  </a:lnTo>
                  <a:lnTo>
                    <a:pt x="97779" y="24249"/>
                  </a:lnTo>
                  <a:lnTo>
                    <a:pt x="144569" y="6274"/>
                  </a:lnTo>
                  <a:lnTo>
                    <a:pt x="195397" y="0"/>
                  </a:lnTo>
                  <a:lnTo>
                    <a:pt x="246224" y="6274"/>
                  </a:lnTo>
                  <a:lnTo>
                    <a:pt x="293015" y="24249"/>
                  </a:lnTo>
                  <a:lnTo>
                    <a:pt x="333932" y="52648"/>
                  </a:lnTo>
                  <a:lnTo>
                    <a:pt x="367137" y="90196"/>
                  </a:lnTo>
                  <a:lnTo>
                    <a:pt x="390794" y="135618"/>
                  </a:lnTo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867285" y="9109792"/>
              <a:ext cx="624205" cy="624205"/>
            </a:xfrm>
            <a:custGeom>
              <a:avLst/>
              <a:gdLst/>
              <a:ahLst/>
              <a:cxnLst/>
              <a:rect l="l" t="t" r="r" b="b"/>
              <a:pathLst>
                <a:path w="624204" h="624204">
                  <a:moveTo>
                    <a:pt x="90873" y="90873"/>
                  </a:moveTo>
                  <a:lnTo>
                    <a:pt x="125962" y="60582"/>
                  </a:lnTo>
                  <a:lnTo>
                    <a:pt x="164130" y="36349"/>
                  </a:lnTo>
                  <a:lnTo>
                    <a:pt x="204695" y="18174"/>
                  </a:lnTo>
                  <a:lnTo>
                    <a:pt x="246971" y="6058"/>
                  </a:lnTo>
                  <a:lnTo>
                    <a:pt x="290274" y="0"/>
                  </a:lnTo>
                  <a:lnTo>
                    <a:pt x="333919" y="0"/>
                  </a:lnTo>
                  <a:lnTo>
                    <a:pt x="377222" y="6058"/>
                  </a:lnTo>
                  <a:lnTo>
                    <a:pt x="419498" y="18174"/>
                  </a:lnTo>
                  <a:lnTo>
                    <a:pt x="460063" y="36349"/>
                  </a:lnTo>
                  <a:lnTo>
                    <a:pt x="498232" y="60582"/>
                  </a:lnTo>
                  <a:lnTo>
                    <a:pt x="533320" y="90873"/>
                  </a:lnTo>
                  <a:lnTo>
                    <a:pt x="563611" y="125962"/>
                  </a:lnTo>
                  <a:lnTo>
                    <a:pt x="587844" y="164130"/>
                  </a:lnTo>
                  <a:lnTo>
                    <a:pt x="606019" y="204695"/>
                  </a:lnTo>
                  <a:lnTo>
                    <a:pt x="618135" y="246971"/>
                  </a:lnTo>
                  <a:lnTo>
                    <a:pt x="624194" y="290274"/>
                  </a:lnTo>
                  <a:lnTo>
                    <a:pt x="624194" y="333919"/>
                  </a:lnTo>
                  <a:lnTo>
                    <a:pt x="618135" y="377222"/>
                  </a:lnTo>
                  <a:lnTo>
                    <a:pt x="606019" y="419498"/>
                  </a:lnTo>
                  <a:lnTo>
                    <a:pt x="587844" y="460063"/>
                  </a:lnTo>
                  <a:lnTo>
                    <a:pt x="563611" y="498232"/>
                  </a:lnTo>
                  <a:lnTo>
                    <a:pt x="533320" y="533320"/>
                  </a:lnTo>
                  <a:lnTo>
                    <a:pt x="498232" y="563611"/>
                  </a:lnTo>
                  <a:lnTo>
                    <a:pt x="460063" y="587844"/>
                  </a:lnTo>
                  <a:lnTo>
                    <a:pt x="419498" y="606019"/>
                  </a:lnTo>
                  <a:lnTo>
                    <a:pt x="377222" y="618135"/>
                  </a:lnTo>
                  <a:lnTo>
                    <a:pt x="333919" y="624194"/>
                  </a:lnTo>
                  <a:lnTo>
                    <a:pt x="290274" y="624194"/>
                  </a:lnTo>
                  <a:lnTo>
                    <a:pt x="246971" y="618135"/>
                  </a:lnTo>
                  <a:lnTo>
                    <a:pt x="204695" y="606019"/>
                  </a:lnTo>
                  <a:lnTo>
                    <a:pt x="164130" y="587844"/>
                  </a:lnTo>
                  <a:lnTo>
                    <a:pt x="125962" y="563611"/>
                  </a:lnTo>
                  <a:lnTo>
                    <a:pt x="90873" y="533320"/>
                  </a:lnTo>
                  <a:lnTo>
                    <a:pt x="60582" y="498232"/>
                  </a:lnTo>
                  <a:lnTo>
                    <a:pt x="36349" y="460063"/>
                  </a:lnTo>
                  <a:lnTo>
                    <a:pt x="18174" y="419498"/>
                  </a:lnTo>
                  <a:lnTo>
                    <a:pt x="6058" y="377222"/>
                  </a:lnTo>
                  <a:lnTo>
                    <a:pt x="0" y="333919"/>
                  </a:lnTo>
                  <a:lnTo>
                    <a:pt x="0" y="290274"/>
                  </a:lnTo>
                  <a:lnTo>
                    <a:pt x="6058" y="246971"/>
                  </a:lnTo>
                  <a:lnTo>
                    <a:pt x="18174" y="204695"/>
                  </a:lnTo>
                  <a:lnTo>
                    <a:pt x="36349" y="164130"/>
                  </a:lnTo>
                  <a:lnTo>
                    <a:pt x="60582" y="125962"/>
                  </a:lnTo>
                  <a:lnTo>
                    <a:pt x="90873" y="90873"/>
                  </a:lnTo>
                  <a:close/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32325" y="8246098"/>
              <a:ext cx="448309" cy="860425"/>
            </a:xfrm>
            <a:custGeom>
              <a:avLst/>
              <a:gdLst/>
              <a:ahLst/>
              <a:cxnLst/>
              <a:rect l="l" t="t" r="r" b="b"/>
              <a:pathLst>
                <a:path w="448310" h="860425">
                  <a:moveTo>
                    <a:pt x="0" y="0"/>
                  </a:moveTo>
                  <a:lnTo>
                    <a:pt x="44466" y="21329"/>
                  </a:lnTo>
                  <a:lnTo>
                    <a:pt x="87064" y="45304"/>
                  </a:lnTo>
                  <a:lnTo>
                    <a:pt x="127713" y="71797"/>
                  </a:lnTo>
                  <a:lnTo>
                    <a:pt x="166329" y="100685"/>
                  </a:lnTo>
                  <a:lnTo>
                    <a:pt x="202832" y="131842"/>
                  </a:lnTo>
                  <a:lnTo>
                    <a:pt x="237141" y="165144"/>
                  </a:lnTo>
                  <a:lnTo>
                    <a:pt x="269174" y="200465"/>
                  </a:lnTo>
                  <a:lnTo>
                    <a:pt x="298848" y="237681"/>
                  </a:lnTo>
                  <a:lnTo>
                    <a:pt x="326084" y="276666"/>
                  </a:lnTo>
                  <a:lnTo>
                    <a:pt x="350799" y="317297"/>
                  </a:lnTo>
                  <a:lnTo>
                    <a:pt x="372911" y="359447"/>
                  </a:lnTo>
                  <a:lnTo>
                    <a:pt x="392340" y="402991"/>
                  </a:lnTo>
                  <a:lnTo>
                    <a:pt x="409003" y="447806"/>
                  </a:lnTo>
                  <a:lnTo>
                    <a:pt x="422819" y="493766"/>
                  </a:lnTo>
                  <a:lnTo>
                    <a:pt x="433707" y="540745"/>
                  </a:lnTo>
                  <a:lnTo>
                    <a:pt x="441586" y="588620"/>
                  </a:lnTo>
                  <a:lnTo>
                    <a:pt x="446372" y="637265"/>
                  </a:lnTo>
                  <a:lnTo>
                    <a:pt x="447986" y="686555"/>
                  </a:lnTo>
                  <a:lnTo>
                    <a:pt x="446710" y="730278"/>
                  </a:lnTo>
                  <a:lnTo>
                    <a:pt x="442892" y="773814"/>
                  </a:lnTo>
                  <a:lnTo>
                    <a:pt x="436545" y="817051"/>
                  </a:lnTo>
                  <a:lnTo>
                    <a:pt x="427683" y="859879"/>
                  </a:lnTo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780503" y="8246093"/>
              <a:ext cx="447675" cy="860425"/>
            </a:xfrm>
            <a:custGeom>
              <a:avLst/>
              <a:gdLst/>
              <a:ahLst/>
              <a:cxnLst/>
              <a:rect l="l" t="t" r="r" b="b"/>
              <a:pathLst>
                <a:path w="447675" h="860425">
                  <a:moveTo>
                    <a:pt x="174465" y="205229"/>
                  </a:moveTo>
                  <a:lnTo>
                    <a:pt x="206573" y="169209"/>
                  </a:lnTo>
                  <a:lnTo>
                    <a:pt x="241096" y="135189"/>
                  </a:lnTo>
                  <a:lnTo>
                    <a:pt x="277967" y="103309"/>
                  </a:lnTo>
                  <a:lnTo>
                    <a:pt x="317120" y="73710"/>
                  </a:lnTo>
                  <a:lnTo>
                    <a:pt x="358489" y="46531"/>
                  </a:lnTo>
                  <a:lnTo>
                    <a:pt x="402007" y="21914"/>
                  </a:lnTo>
                  <a:lnTo>
                    <a:pt x="447608" y="0"/>
                  </a:lnTo>
                </a:path>
                <a:path w="447675" h="860425">
                  <a:moveTo>
                    <a:pt x="19925" y="859890"/>
                  </a:moveTo>
                  <a:lnTo>
                    <a:pt x="9916" y="810434"/>
                  </a:lnTo>
                  <a:lnTo>
                    <a:pt x="3303" y="760959"/>
                  </a:lnTo>
                  <a:lnTo>
                    <a:pt x="20" y="711607"/>
                  </a:lnTo>
                  <a:lnTo>
                    <a:pt x="0" y="662521"/>
                  </a:lnTo>
                  <a:lnTo>
                    <a:pt x="3173" y="613842"/>
                  </a:lnTo>
                  <a:lnTo>
                    <a:pt x="9475" y="565713"/>
                  </a:lnTo>
                  <a:lnTo>
                    <a:pt x="18836" y="518277"/>
                  </a:lnTo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62471" y="9586413"/>
              <a:ext cx="735965" cy="96520"/>
            </a:xfrm>
            <a:custGeom>
              <a:avLst/>
              <a:gdLst/>
              <a:ahLst/>
              <a:cxnLst/>
              <a:rect l="l" t="t" r="r" b="b"/>
              <a:pathLst>
                <a:path w="735964" h="96520">
                  <a:moveTo>
                    <a:pt x="735495" y="0"/>
                  </a:moveTo>
                  <a:lnTo>
                    <a:pt x="692741" y="22270"/>
                  </a:lnTo>
                  <a:lnTo>
                    <a:pt x="648783" y="41693"/>
                  </a:lnTo>
                  <a:lnTo>
                    <a:pt x="603763" y="58231"/>
                  </a:lnTo>
                  <a:lnTo>
                    <a:pt x="557825" y="71847"/>
                  </a:lnTo>
                  <a:lnTo>
                    <a:pt x="511112" y="82502"/>
                  </a:lnTo>
                  <a:lnTo>
                    <a:pt x="463766" y="90160"/>
                  </a:lnTo>
                  <a:lnTo>
                    <a:pt x="415930" y="94783"/>
                  </a:lnTo>
                  <a:lnTo>
                    <a:pt x="367747" y="96332"/>
                  </a:lnTo>
                  <a:lnTo>
                    <a:pt x="319565" y="94783"/>
                  </a:lnTo>
                  <a:lnTo>
                    <a:pt x="271729" y="90162"/>
                  </a:lnTo>
                  <a:lnTo>
                    <a:pt x="224383" y="82505"/>
                  </a:lnTo>
                  <a:lnTo>
                    <a:pt x="177669" y="71851"/>
                  </a:lnTo>
                  <a:lnTo>
                    <a:pt x="131732" y="58236"/>
                  </a:lnTo>
                  <a:lnTo>
                    <a:pt x="86712" y="41697"/>
                  </a:lnTo>
                  <a:lnTo>
                    <a:pt x="42754" y="22273"/>
                  </a:lnTo>
                  <a:lnTo>
                    <a:pt x="0" y="0"/>
                  </a:lnTo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858717" y="8598672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31" y="0"/>
                  </a:lnTo>
                </a:path>
              </a:pathLst>
            </a:custGeom>
            <a:ln w="52961">
              <a:solidFill>
                <a:srgbClr val="5A00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266535" y="8614171"/>
              <a:ext cx="527685" cy="741680"/>
            </a:xfrm>
            <a:custGeom>
              <a:avLst/>
              <a:gdLst/>
              <a:ahLst/>
              <a:cxnLst/>
              <a:rect l="l" t="t" r="r" b="b"/>
              <a:pathLst>
                <a:path w="527685" h="741679">
                  <a:moveTo>
                    <a:pt x="301613" y="0"/>
                  </a:moveTo>
                  <a:lnTo>
                    <a:pt x="284504" y="0"/>
                  </a:lnTo>
                  <a:lnTo>
                    <a:pt x="267629" y="2123"/>
                  </a:lnTo>
                  <a:lnTo>
                    <a:pt x="227762" y="31140"/>
                  </a:lnTo>
                  <a:lnTo>
                    <a:pt x="10481" y="372585"/>
                  </a:lnTo>
                  <a:lnTo>
                    <a:pt x="0" y="406517"/>
                  </a:lnTo>
                  <a:lnTo>
                    <a:pt x="1776" y="424191"/>
                  </a:lnTo>
                  <a:lnTo>
                    <a:pt x="32967" y="466568"/>
                  </a:lnTo>
                  <a:lnTo>
                    <a:pt x="67212" y="475943"/>
                  </a:lnTo>
                  <a:lnTo>
                    <a:pt x="158487" y="475943"/>
                  </a:lnTo>
                  <a:lnTo>
                    <a:pt x="158487" y="674262"/>
                  </a:lnTo>
                  <a:lnTo>
                    <a:pt x="163780" y="700411"/>
                  </a:lnTo>
                  <a:lnTo>
                    <a:pt x="178205" y="721788"/>
                  </a:lnTo>
                  <a:lnTo>
                    <a:pt x="199582" y="736213"/>
                  </a:lnTo>
                  <a:lnTo>
                    <a:pt x="225731" y="741506"/>
                  </a:lnTo>
                  <a:lnTo>
                    <a:pt x="242840" y="741506"/>
                  </a:lnTo>
                  <a:lnTo>
                    <a:pt x="288733" y="723456"/>
                  </a:lnTo>
                  <a:lnTo>
                    <a:pt x="317073" y="682879"/>
                  </a:lnTo>
                  <a:lnTo>
                    <a:pt x="220977" y="682879"/>
                  </a:lnTo>
                  <a:lnTo>
                    <a:pt x="217113" y="679015"/>
                  </a:lnTo>
                  <a:lnTo>
                    <a:pt x="217113" y="446625"/>
                  </a:lnTo>
                  <a:lnTo>
                    <a:pt x="214809" y="435216"/>
                  </a:lnTo>
                  <a:lnTo>
                    <a:pt x="208525" y="425900"/>
                  </a:lnTo>
                  <a:lnTo>
                    <a:pt x="199205" y="419620"/>
                  </a:lnTo>
                  <a:lnTo>
                    <a:pt x="187795" y="417317"/>
                  </a:lnTo>
                  <a:lnTo>
                    <a:pt x="63003" y="417317"/>
                  </a:lnTo>
                  <a:lnTo>
                    <a:pt x="60783" y="414877"/>
                  </a:lnTo>
                  <a:lnTo>
                    <a:pt x="58532" y="410804"/>
                  </a:lnTo>
                  <a:lnTo>
                    <a:pt x="57673" y="407621"/>
                  </a:lnTo>
                  <a:lnTo>
                    <a:pt x="278818" y="60113"/>
                  </a:lnTo>
                  <a:lnTo>
                    <a:pt x="281541" y="58626"/>
                  </a:lnTo>
                  <a:lnTo>
                    <a:pt x="367113" y="58626"/>
                  </a:lnTo>
                  <a:lnTo>
                    <a:pt x="363565" y="41095"/>
                  </a:lnTo>
                  <a:lnTo>
                    <a:pt x="349139" y="19717"/>
                  </a:lnTo>
                  <a:lnTo>
                    <a:pt x="327762" y="5292"/>
                  </a:lnTo>
                  <a:lnTo>
                    <a:pt x="301613" y="0"/>
                  </a:lnTo>
                  <a:close/>
                </a:path>
                <a:path w="527685" h="741679">
                  <a:moveTo>
                    <a:pt x="367113" y="58626"/>
                  </a:moveTo>
                  <a:lnTo>
                    <a:pt x="306367" y="58626"/>
                  </a:lnTo>
                  <a:lnTo>
                    <a:pt x="310241" y="62490"/>
                  </a:lnTo>
                  <a:lnTo>
                    <a:pt x="310241" y="294881"/>
                  </a:lnTo>
                  <a:lnTo>
                    <a:pt x="312544" y="306289"/>
                  </a:lnTo>
                  <a:lnTo>
                    <a:pt x="318825" y="315605"/>
                  </a:lnTo>
                  <a:lnTo>
                    <a:pt x="328141" y="321886"/>
                  </a:lnTo>
                  <a:lnTo>
                    <a:pt x="339549" y="324189"/>
                  </a:lnTo>
                  <a:lnTo>
                    <a:pt x="464352" y="324189"/>
                  </a:lnTo>
                  <a:lnTo>
                    <a:pt x="466572" y="326628"/>
                  </a:lnTo>
                  <a:lnTo>
                    <a:pt x="468812" y="330701"/>
                  </a:lnTo>
                  <a:lnTo>
                    <a:pt x="469671" y="333885"/>
                  </a:lnTo>
                  <a:lnTo>
                    <a:pt x="248536" y="681392"/>
                  </a:lnTo>
                  <a:lnTo>
                    <a:pt x="245814" y="682879"/>
                  </a:lnTo>
                  <a:lnTo>
                    <a:pt x="317073" y="682879"/>
                  </a:lnTo>
                  <a:lnTo>
                    <a:pt x="516863" y="368920"/>
                  </a:lnTo>
                  <a:lnTo>
                    <a:pt x="524432" y="352510"/>
                  </a:lnTo>
                  <a:lnTo>
                    <a:pt x="527345" y="334988"/>
                  </a:lnTo>
                  <a:lnTo>
                    <a:pt x="525569" y="317315"/>
                  </a:lnTo>
                  <a:lnTo>
                    <a:pt x="494377" y="274937"/>
                  </a:lnTo>
                  <a:lnTo>
                    <a:pt x="460132" y="265562"/>
                  </a:lnTo>
                  <a:lnTo>
                    <a:pt x="368857" y="265562"/>
                  </a:lnTo>
                  <a:lnTo>
                    <a:pt x="368857" y="67244"/>
                  </a:lnTo>
                  <a:lnTo>
                    <a:pt x="367113" y="58626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444891" y="8233163"/>
            <a:ext cx="3848735" cy="2174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solidFill>
                  <a:srgbClr val="FFFFFF"/>
                </a:solidFill>
                <a:latin typeface="Outfit Black"/>
                <a:cs typeface="Outfit Black"/>
              </a:rPr>
              <a:t>Inversión</a:t>
            </a:r>
            <a:r>
              <a:rPr sz="3950" b="1" spc="-155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3950" b="1" spc="-10" dirty="0">
                <a:solidFill>
                  <a:srgbClr val="FFFFFF"/>
                </a:solidFill>
                <a:latin typeface="Outfit Black"/>
                <a:cs typeface="Outfit Black"/>
              </a:rPr>
              <a:t>2024:</a:t>
            </a:r>
            <a:endParaRPr sz="3950" dirty="0">
              <a:latin typeface="Outfit Black"/>
              <a:cs typeface="Outfit Black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3950" b="1" dirty="0">
                <a:solidFill>
                  <a:srgbClr val="FFFFFF"/>
                </a:solidFill>
                <a:latin typeface="Outfit Black"/>
                <a:cs typeface="Outfit Black"/>
              </a:rPr>
              <a:t>$8.200 </a:t>
            </a:r>
            <a:r>
              <a:rPr sz="3950" b="1" spc="-10" dirty="0">
                <a:solidFill>
                  <a:srgbClr val="FFFFFF"/>
                </a:solidFill>
                <a:latin typeface="Outfit Black"/>
                <a:cs typeface="Outfit Black"/>
              </a:rPr>
              <a:t>millones </a:t>
            </a:r>
            <a:r>
              <a:rPr sz="3950" b="1" dirty="0">
                <a:solidFill>
                  <a:srgbClr val="FFFFFF"/>
                </a:solidFill>
                <a:latin typeface="Outfit Black"/>
                <a:cs typeface="Outfit Black"/>
              </a:rPr>
              <a:t>Más de </a:t>
            </a:r>
            <a:r>
              <a:rPr sz="3950" b="1" spc="-10" dirty="0">
                <a:solidFill>
                  <a:srgbClr val="FFFFFF"/>
                </a:solidFill>
                <a:latin typeface="Outfit Black"/>
                <a:cs typeface="Outfit Black"/>
              </a:rPr>
              <a:t>25.500</a:t>
            </a:r>
            <a:endParaRPr sz="3950" dirty="0">
              <a:latin typeface="Outfit Black"/>
              <a:cs typeface="Outfit Black"/>
            </a:endParaRPr>
          </a:p>
          <a:p>
            <a:pPr marL="12700">
              <a:lnSpc>
                <a:spcPts val="2675"/>
              </a:lnSpc>
            </a:pP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personas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beneficiadas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909050" y="7515386"/>
            <a:ext cx="5001292" cy="307776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01930" indent="-189230">
              <a:lnSpc>
                <a:spcPct val="100000"/>
              </a:lnSpc>
              <a:spcBef>
                <a:spcPts val="120"/>
              </a:spcBef>
              <a:buChar char="•"/>
              <a:tabLst>
                <a:tab pos="201930" algn="l"/>
              </a:tabLst>
            </a:pP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Educación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  <a:p>
            <a:pPr marL="201930" indent="-189230">
              <a:lnSpc>
                <a:spcPct val="100000"/>
              </a:lnSpc>
              <a:spcBef>
                <a:spcPts val="30"/>
              </a:spcBef>
              <a:buChar char="•"/>
              <a:tabLst>
                <a:tab pos="201930" algn="l"/>
              </a:tabLst>
            </a:pP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Estrategia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Ambiental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Comunitaria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  <a:p>
            <a:pPr marL="200660" marR="5080" indent="-188595">
              <a:lnSpc>
                <a:spcPts val="2970"/>
              </a:lnSpc>
              <a:spcBef>
                <a:spcPts val="100"/>
              </a:spcBef>
              <a:buChar char="•"/>
              <a:tabLst>
                <a:tab pos="200660" algn="l"/>
              </a:tabLst>
            </a:pP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Crecimiento</a:t>
            </a:r>
            <a:r>
              <a:rPr sz="2450" spc="-7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económico,</a:t>
            </a:r>
            <a:r>
              <a:rPr sz="2450" spc="-7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formación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generación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de </a:t>
            </a: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empleo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  <a:p>
            <a:pPr marL="201930" indent="-189230">
              <a:lnSpc>
                <a:spcPts val="2860"/>
              </a:lnSpc>
              <a:buChar char="•"/>
              <a:tabLst>
                <a:tab pos="201930" algn="l"/>
              </a:tabLst>
            </a:pP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Salud</a:t>
            </a:r>
            <a:r>
              <a:rPr sz="2450" spc="3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sz="2450" spc="3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bienestar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  <a:p>
            <a:pPr marL="200660" marR="993775" indent="-188595">
              <a:lnSpc>
                <a:spcPts val="2970"/>
              </a:lnSpc>
              <a:spcBef>
                <a:spcPts val="105"/>
              </a:spcBef>
              <a:buChar char="•"/>
              <a:tabLst>
                <a:tab pos="200660" algn="l"/>
              </a:tabLst>
            </a:pP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Información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y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participación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comunitaria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  <a:p>
            <a:pPr marL="201930" indent="-189230">
              <a:lnSpc>
                <a:spcPts val="2860"/>
              </a:lnSpc>
              <a:buChar char="•"/>
              <a:tabLst>
                <a:tab pos="201930" algn="l"/>
              </a:tabLst>
            </a:pPr>
            <a:r>
              <a:rPr sz="2450" dirty="0" err="1">
                <a:solidFill>
                  <a:srgbClr val="FFFFFF"/>
                </a:solidFill>
                <a:latin typeface="Myriad Pro"/>
                <a:cs typeface="Myriad Pro"/>
              </a:rPr>
              <a:t>Apoyo</a:t>
            </a:r>
            <a:r>
              <a:rPr sz="2450" spc="-4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Myriad Pro"/>
                <a:cs typeface="Myriad Pro"/>
              </a:rPr>
              <a:t>comunitario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4249493" y="0"/>
            <a:ext cx="5854700" cy="11308715"/>
            <a:chOff x="14249493" y="0"/>
            <a:chExt cx="5854700" cy="11308715"/>
          </a:xfrm>
        </p:grpSpPr>
        <p:pic>
          <p:nvPicPr>
            <p:cNvPr id="37" name="object 3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49493" y="0"/>
              <a:ext cx="5854607" cy="113085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7915779" y="522611"/>
              <a:ext cx="1528445" cy="1528445"/>
            </a:xfrm>
            <a:custGeom>
              <a:avLst/>
              <a:gdLst/>
              <a:ahLst/>
              <a:cxnLst/>
              <a:rect l="l" t="t" r="r" b="b"/>
              <a:pathLst>
                <a:path w="1528444" h="1528445">
                  <a:moveTo>
                    <a:pt x="764154" y="0"/>
                  </a:moveTo>
                  <a:lnTo>
                    <a:pt x="715828" y="1503"/>
                  </a:lnTo>
                  <a:lnTo>
                    <a:pt x="668301" y="5953"/>
                  </a:lnTo>
                  <a:lnTo>
                    <a:pt x="621661" y="13261"/>
                  </a:lnTo>
                  <a:lnTo>
                    <a:pt x="576000" y="23338"/>
                  </a:lnTo>
                  <a:lnTo>
                    <a:pt x="531406" y="36092"/>
                  </a:lnTo>
                  <a:lnTo>
                    <a:pt x="487968" y="51436"/>
                  </a:lnTo>
                  <a:lnTo>
                    <a:pt x="445777" y="69279"/>
                  </a:lnTo>
                  <a:lnTo>
                    <a:pt x="404922" y="89533"/>
                  </a:lnTo>
                  <a:lnTo>
                    <a:pt x="365492" y="112106"/>
                  </a:lnTo>
                  <a:lnTo>
                    <a:pt x="327577" y="136911"/>
                  </a:lnTo>
                  <a:lnTo>
                    <a:pt x="291266" y="163857"/>
                  </a:lnTo>
                  <a:lnTo>
                    <a:pt x="256649" y="192855"/>
                  </a:lnTo>
                  <a:lnTo>
                    <a:pt x="223816" y="223816"/>
                  </a:lnTo>
                  <a:lnTo>
                    <a:pt x="192855" y="256649"/>
                  </a:lnTo>
                  <a:lnTo>
                    <a:pt x="163857" y="291266"/>
                  </a:lnTo>
                  <a:lnTo>
                    <a:pt x="136911" y="327577"/>
                  </a:lnTo>
                  <a:lnTo>
                    <a:pt x="112106" y="365492"/>
                  </a:lnTo>
                  <a:lnTo>
                    <a:pt x="89533" y="404922"/>
                  </a:lnTo>
                  <a:lnTo>
                    <a:pt x="69279" y="445777"/>
                  </a:lnTo>
                  <a:lnTo>
                    <a:pt x="51436" y="487968"/>
                  </a:lnTo>
                  <a:lnTo>
                    <a:pt x="36092" y="531406"/>
                  </a:lnTo>
                  <a:lnTo>
                    <a:pt x="23338" y="576000"/>
                  </a:lnTo>
                  <a:lnTo>
                    <a:pt x="13261" y="621661"/>
                  </a:lnTo>
                  <a:lnTo>
                    <a:pt x="5953" y="668301"/>
                  </a:lnTo>
                  <a:lnTo>
                    <a:pt x="1503" y="715828"/>
                  </a:lnTo>
                  <a:lnTo>
                    <a:pt x="0" y="764154"/>
                  </a:lnTo>
                  <a:lnTo>
                    <a:pt x="1503" y="812480"/>
                  </a:lnTo>
                  <a:lnTo>
                    <a:pt x="5953" y="860008"/>
                  </a:lnTo>
                  <a:lnTo>
                    <a:pt x="13261" y="906647"/>
                  </a:lnTo>
                  <a:lnTo>
                    <a:pt x="23338" y="952308"/>
                  </a:lnTo>
                  <a:lnTo>
                    <a:pt x="36092" y="996903"/>
                  </a:lnTo>
                  <a:lnTo>
                    <a:pt x="51436" y="1040340"/>
                  </a:lnTo>
                  <a:lnTo>
                    <a:pt x="69279" y="1082531"/>
                  </a:lnTo>
                  <a:lnTo>
                    <a:pt x="89533" y="1123386"/>
                  </a:lnTo>
                  <a:lnTo>
                    <a:pt x="112106" y="1162816"/>
                  </a:lnTo>
                  <a:lnTo>
                    <a:pt x="136911" y="1200731"/>
                  </a:lnTo>
                  <a:lnTo>
                    <a:pt x="163857" y="1237042"/>
                  </a:lnTo>
                  <a:lnTo>
                    <a:pt x="192855" y="1271659"/>
                  </a:lnTo>
                  <a:lnTo>
                    <a:pt x="223816" y="1304493"/>
                  </a:lnTo>
                  <a:lnTo>
                    <a:pt x="256649" y="1335453"/>
                  </a:lnTo>
                  <a:lnTo>
                    <a:pt x="291266" y="1364451"/>
                  </a:lnTo>
                  <a:lnTo>
                    <a:pt x="327577" y="1391397"/>
                  </a:lnTo>
                  <a:lnTo>
                    <a:pt x="365492" y="1416202"/>
                  </a:lnTo>
                  <a:lnTo>
                    <a:pt x="404922" y="1438776"/>
                  </a:lnTo>
                  <a:lnTo>
                    <a:pt x="445777" y="1459029"/>
                  </a:lnTo>
                  <a:lnTo>
                    <a:pt x="487968" y="1476872"/>
                  </a:lnTo>
                  <a:lnTo>
                    <a:pt x="531406" y="1492216"/>
                  </a:lnTo>
                  <a:lnTo>
                    <a:pt x="576000" y="1504971"/>
                  </a:lnTo>
                  <a:lnTo>
                    <a:pt x="621661" y="1515047"/>
                  </a:lnTo>
                  <a:lnTo>
                    <a:pt x="668301" y="1522355"/>
                  </a:lnTo>
                  <a:lnTo>
                    <a:pt x="715828" y="1526806"/>
                  </a:lnTo>
                  <a:lnTo>
                    <a:pt x="764154" y="1528309"/>
                  </a:lnTo>
                  <a:lnTo>
                    <a:pt x="812480" y="1526806"/>
                  </a:lnTo>
                  <a:lnTo>
                    <a:pt x="860008" y="1522355"/>
                  </a:lnTo>
                  <a:lnTo>
                    <a:pt x="906647" y="1515047"/>
                  </a:lnTo>
                  <a:lnTo>
                    <a:pt x="952308" y="1504971"/>
                  </a:lnTo>
                  <a:lnTo>
                    <a:pt x="996903" y="1492216"/>
                  </a:lnTo>
                  <a:lnTo>
                    <a:pt x="1040340" y="1476872"/>
                  </a:lnTo>
                  <a:lnTo>
                    <a:pt x="1082531" y="1459029"/>
                  </a:lnTo>
                  <a:lnTo>
                    <a:pt x="1123386" y="1438776"/>
                  </a:lnTo>
                  <a:lnTo>
                    <a:pt x="1162816" y="1416202"/>
                  </a:lnTo>
                  <a:lnTo>
                    <a:pt x="1200731" y="1391397"/>
                  </a:lnTo>
                  <a:lnTo>
                    <a:pt x="1237042" y="1364451"/>
                  </a:lnTo>
                  <a:lnTo>
                    <a:pt x="1271659" y="1335453"/>
                  </a:lnTo>
                  <a:lnTo>
                    <a:pt x="1304493" y="1304493"/>
                  </a:lnTo>
                  <a:lnTo>
                    <a:pt x="1335453" y="1271659"/>
                  </a:lnTo>
                  <a:lnTo>
                    <a:pt x="1364451" y="1237042"/>
                  </a:lnTo>
                  <a:lnTo>
                    <a:pt x="1391397" y="1200731"/>
                  </a:lnTo>
                  <a:lnTo>
                    <a:pt x="1416202" y="1162816"/>
                  </a:lnTo>
                  <a:lnTo>
                    <a:pt x="1438776" y="1123386"/>
                  </a:lnTo>
                  <a:lnTo>
                    <a:pt x="1459029" y="1082531"/>
                  </a:lnTo>
                  <a:lnTo>
                    <a:pt x="1476872" y="1040340"/>
                  </a:lnTo>
                  <a:lnTo>
                    <a:pt x="1492216" y="996903"/>
                  </a:lnTo>
                  <a:lnTo>
                    <a:pt x="1504971" y="952308"/>
                  </a:lnTo>
                  <a:lnTo>
                    <a:pt x="1515047" y="906647"/>
                  </a:lnTo>
                  <a:lnTo>
                    <a:pt x="1522355" y="860008"/>
                  </a:lnTo>
                  <a:lnTo>
                    <a:pt x="1526806" y="812480"/>
                  </a:lnTo>
                  <a:lnTo>
                    <a:pt x="1528309" y="764154"/>
                  </a:lnTo>
                  <a:lnTo>
                    <a:pt x="1526806" y="715828"/>
                  </a:lnTo>
                  <a:lnTo>
                    <a:pt x="1522355" y="668301"/>
                  </a:lnTo>
                  <a:lnTo>
                    <a:pt x="1515047" y="621661"/>
                  </a:lnTo>
                  <a:lnTo>
                    <a:pt x="1504971" y="576000"/>
                  </a:lnTo>
                  <a:lnTo>
                    <a:pt x="1492216" y="531406"/>
                  </a:lnTo>
                  <a:lnTo>
                    <a:pt x="1476872" y="487968"/>
                  </a:lnTo>
                  <a:lnTo>
                    <a:pt x="1459029" y="445777"/>
                  </a:lnTo>
                  <a:lnTo>
                    <a:pt x="1438776" y="404922"/>
                  </a:lnTo>
                  <a:lnTo>
                    <a:pt x="1416202" y="365492"/>
                  </a:lnTo>
                  <a:lnTo>
                    <a:pt x="1391397" y="327577"/>
                  </a:lnTo>
                  <a:lnTo>
                    <a:pt x="1364451" y="291266"/>
                  </a:lnTo>
                  <a:lnTo>
                    <a:pt x="1335453" y="256649"/>
                  </a:lnTo>
                  <a:lnTo>
                    <a:pt x="1304493" y="223816"/>
                  </a:lnTo>
                  <a:lnTo>
                    <a:pt x="1271659" y="192855"/>
                  </a:lnTo>
                  <a:lnTo>
                    <a:pt x="1237042" y="163857"/>
                  </a:lnTo>
                  <a:lnTo>
                    <a:pt x="1200731" y="136911"/>
                  </a:lnTo>
                  <a:lnTo>
                    <a:pt x="1162816" y="112106"/>
                  </a:lnTo>
                  <a:lnTo>
                    <a:pt x="1123386" y="89533"/>
                  </a:lnTo>
                  <a:lnTo>
                    <a:pt x="1082531" y="69279"/>
                  </a:lnTo>
                  <a:lnTo>
                    <a:pt x="1040340" y="51436"/>
                  </a:lnTo>
                  <a:lnTo>
                    <a:pt x="996903" y="36092"/>
                  </a:lnTo>
                  <a:lnTo>
                    <a:pt x="952308" y="23338"/>
                  </a:lnTo>
                  <a:lnTo>
                    <a:pt x="906647" y="13261"/>
                  </a:lnTo>
                  <a:lnTo>
                    <a:pt x="860008" y="5953"/>
                  </a:lnTo>
                  <a:lnTo>
                    <a:pt x="812480" y="1503"/>
                  </a:lnTo>
                  <a:lnTo>
                    <a:pt x="7641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72720" y="579547"/>
              <a:ext cx="1414438" cy="1414433"/>
            </a:xfrm>
            <a:prstGeom prst="rect">
              <a:avLst/>
            </a:prstGeom>
          </p:spPr>
        </p:pic>
      </p:grpSp>
      <p:sp>
        <p:nvSpPr>
          <p:cNvPr id="40" name="object 40"/>
          <p:cNvSpPr/>
          <p:nvPr/>
        </p:nvSpPr>
        <p:spPr>
          <a:xfrm>
            <a:off x="4457591" y="3097319"/>
            <a:ext cx="2974975" cy="519430"/>
          </a:xfrm>
          <a:custGeom>
            <a:avLst/>
            <a:gdLst/>
            <a:ahLst/>
            <a:cxnLst/>
            <a:rect l="l" t="t" r="r" b="b"/>
            <a:pathLst>
              <a:path w="2974975" h="519429">
                <a:moveTo>
                  <a:pt x="2974715" y="0"/>
                </a:moveTo>
                <a:lnTo>
                  <a:pt x="0" y="0"/>
                </a:lnTo>
                <a:lnTo>
                  <a:pt x="0" y="519345"/>
                </a:lnTo>
                <a:lnTo>
                  <a:pt x="2974715" y="519345"/>
                </a:lnTo>
                <a:lnTo>
                  <a:pt x="2974715" y="0"/>
                </a:lnTo>
                <a:close/>
              </a:path>
            </a:pathLst>
          </a:custGeom>
          <a:solidFill>
            <a:srgbClr val="748D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444887" y="2835275"/>
            <a:ext cx="9026132" cy="3828612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60020">
              <a:lnSpc>
                <a:spcPct val="100000"/>
              </a:lnSpc>
              <a:spcBef>
                <a:spcPts val="1755"/>
              </a:spcBef>
            </a:pPr>
            <a:r>
              <a:rPr sz="3950" b="1" spc="-10" dirty="0">
                <a:solidFill>
                  <a:srgbClr val="3F004A"/>
                </a:solidFill>
                <a:latin typeface="Outfit Black"/>
                <a:cs typeface="Outfit Black"/>
              </a:rPr>
              <a:t>Naturaleza</a:t>
            </a:r>
            <a:endParaRPr sz="3950" dirty="0">
              <a:latin typeface="Outfit Black"/>
              <a:cs typeface="Outfit Black"/>
            </a:endParaRPr>
          </a:p>
          <a:p>
            <a:pPr marL="12700" marR="5080">
              <a:lnSpc>
                <a:spcPct val="100000"/>
              </a:lnSpc>
              <a:spcBef>
                <a:spcPts val="1660"/>
              </a:spcBef>
            </a:pPr>
            <a:r>
              <a:rPr sz="3950" b="1" spc="-30" dirty="0">
                <a:solidFill>
                  <a:srgbClr val="FFFFFF"/>
                </a:solidFill>
                <a:latin typeface="Outfit Black"/>
                <a:cs typeface="Outfit Black"/>
              </a:rPr>
              <a:t>41.900</a:t>
            </a:r>
            <a:r>
              <a:rPr sz="3950" b="1" spc="-70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3950" b="1" dirty="0" err="1">
                <a:solidFill>
                  <a:srgbClr val="FFFFFF"/>
                </a:solidFill>
                <a:latin typeface="Outfit Black"/>
                <a:cs typeface="Outfit Black"/>
              </a:rPr>
              <a:t>Individuos</a:t>
            </a:r>
            <a:r>
              <a:rPr sz="3950" b="1" spc="-65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3950" b="1" spc="-10" dirty="0" err="1">
                <a:solidFill>
                  <a:srgbClr val="FFFFFF"/>
                </a:solidFill>
                <a:latin typeface="Outfit Black"/>
                <a:cs typeface="Outfit Black"/>
              </a:rPr>
              <a:t>entregados</a:t>
            </a:r>
            <a:r>
              <a:rPr sz="3950" b="1" spc="-10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3950" b="1" dirty="0">
                <a:solidFill>
                  <a:srgbClr val="FFFFFF"/>
                </a:solidFill>
                <a:latin typeface="Outfit Black"/>
                <a:cs typeface="Outfit Black"/>
              </a:rPr>
              <a:t>y </a:t>
            </a:r>
            <a:r>
              <a:rPr sz="3950" b="1" spc="-10" dirty="0" err="1">
                <a:solidFill>
                  <a:srgbClr val="FFFFFF"/>
                </a:solidFill>
                <a:latin typeface="Outfit Black"/>
                <a:cs typeface="Outfit Black"/>
              </a:rPr>
              <a:t>sembrados</a:t>
            </a:r>
            <a:endParaRPr sz="3950" dirty="0">
              <a:latin typeface="Outfit Black"/>
              <a:cs typeface="Outfit Black"/>
            </a:endParaRPr>
          </a:p>
          <a:p>
            <a:pPr marL="12700" marR="2054225">
              <a:lnSpc>
                <a:spcPct val="100000"/>
              </a:lnSpc>
              <a:spcBef>
                <a:spcPts val="20"/>
              </a:spcBef>
            </a:pPr>
            <a:r>
              <a:rPr sz="3950" b="1" spc="-25" dirty="0">
                <a:solidFill>
                  <a:srgbClr val="FFFFFF"/>
                </a:solidFill>
                <a:latin typeface="Outfit Black"/>
                <a:cs typeface="Outfit Black"/>
              </a:rPr>
              <a:t>29.000</a:t>
            </a:r>
            <a:r>
              <a:rPr sz="3950" b="1" spc="-70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3950" b="1" dirty="0" err="1">
                <a:solidFill>
                  <a:srgbClr val="FFFFFF"/>
                </a:solidFill>
                <a:latin typeface="Outfit Black"/>
                <a:cs typeface="Outfit Black"/>
              </a:rPr>
              <a:t>individuos</a:t>
            </a:r>
            <a:r>
              <a:rPr sz="3950" b="1" spc="-70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3950" b="1" spc="-25" dirty="0" err="1">
                <a:solidFill>
                  <a:srgbClr val="FFFFFF"/>
                </a:solidFill>
                <a:latin typeface="Outfit Black"/>
                <a:cs typeface="Outfit Black"/>
              </a:rPr>
              <a:t>en</a:t>
            </a:r>
            <a:r>
              <a:rPr lang="es-ES" sz="3950" b="1" spc="-25" dirty="0">
                <a:solidFill>
                  <a:srgbClr val="FFFFFF"/>
                </a:solidFill>
                <a:latin typeface="Outfit Black"/>
                <a:cs typeface="Outfit Black"/>
              </a:rPr>
              <a:t> mantenimiento</a:t>
            </a:r>
            <a:endParaRPr sz="3950" dirty="0">
              <a:latin typeface="Outfit Black"/>
              <a:cs typeface="Outfit Black"/>
            </a:endParaRPr>
          </a:p>
          <a:p>
            <a:pPr marL="12700">
              <a:lnSpc>
                <a:spcPts val="2675"/>
              </a:lnSpc>
            </a:pP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Conservación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de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 err="1">
                <a:solidFill>
                  <a:srgbClr val="FFFFFF"/>
                </a:solidFill>
                <a:latin typeface="Myriad Pro"/>
                <a:cs typeface="Myriad Pro"/>
              </a:rPr>
              <a:t>ecosistemas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lang="es-ES" sz="2450" spc="-5" dirty="0">
                <a:solidFill>
                  <a:srgbClr val="FFFFFF"/>
                </a:solidFill>
                <a:latin typeface="Myriad Pro"/>
                <a:cs typeface="Myriad Pro"/>
              </a:rPr>
              <a:t>clave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 err="1">
                <a:solidFill>
                  <a:srgbClr val="FFFFFF"/>
                </a:solidFill>
                <a:latin typeface="Myriad Pro"/>
                <a:cs typeface="Myriad Pro"/>
              </a:rPr>
              <a:t>como</a:t>
            </a:r>
            <a:r>
              <a:rPr sz="2450" spc="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spc="-25" dirty="0" err="1">
                <a:solidFill>
                  <a:srgbClr val="FFFFFF"/>
                </a:solidFill>
                <a:latin typeface="Myriad Pro"/>
                <a:cs typeface="Myriad Pro"/>
              </a:rPr>
              <a:t>el</a:t>
            </a:r>
            <a:r>
              <a:rPr lang="es-ES" sz="2450" spc="-2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bosque</a:t>
            </a:r>
            <a:r>
              <a:rPr sz="2450" spc="-5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2450" dirty="0">
                <a:solidFill>
                  <a:srgbClr val="FFFFFF"/>
                </a:solidFill>
                <a:latin typeface="Myriad Pro"/>
                <a:cs typeface="Myriad Pro"/>
              </a:rPr>
              <a:t>seco </a:t>
            </a:r>
            <a:r>
              <a:rPr sz="2450" spc="-10" dirty="0">
                <a:solidFill>
                  <a:srgbClr val="FFFFFF"/>
                </a:solidFill>
                <a:latin typeface="Myriad Pro"/>
                <a:cs typeface="Myriad Pro"/>
              </a:rPr>
              <a:t>tropical</a:t>
            </a:r>
            <a:r>
              <a:rPr lang="es-ES" sz="2450" spc="-10" dirty="0">
                <a:solidFill>
                  <a:srgbClr val="FFFFFF"/>
                </a:solidFill>
                <a:latin typeface="Myriad Pro"/>
                <a:cs typeface="Myriad Pro"/>
              </a:rPr>
              <a:t>.</a:t>
            </a:r>
            <a:endParaRPr sz="2450" dirty="0">
              <a:latin typeface="Myriad Pro"/>
              <a:cs typeface="Myriad Pro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457581" y="7481144"/>
            <a:ext cx="3562985" cy="519430"/>
          </a:xfrm>
          <a:custGeom>
            <a:avLst/>
            <a:gdLst/>
            <a:ahLst/>
            <a:cxnLst/>
            <a:rect l="l" t="t" r="r" b="b"/>
            <a:pathLst>
              <a:path w="3562984" h="519429">
                <a:moveTo>
                  <a:pt x="3562593" y="0"/>
                </a:moveTo>
                <a:lnTo>
                  <a:pt x="0" y="0"/>
                </a:lnTo>
                <a:lnTo>
                  <a:pt x="0" y="519345"/>
                </a:lnTo>
                <a:lnTo>
                  <a:pt x="3562593" y="519345"/>
                </a:lnTo>
                <a:lnTo>
                  <a:pt x="3562593" y="0"/>
                </a:lnTo>
                <a:close/>
              </a:path>
            </a:pathLst>
          </a:custGeom>
          <a:solidFill>
            <a:srgbClr val="748D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498104" y="7397476"/>
            <a:ext cx="344424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b="1" dirty="0">
                <a:solidFill>
                  <a:srgbClr val="3F004A"/>
                </a:solidFill>
                <a:latin typeface="Outfit Black"/>
                <a:cs typeface="Outfit Black"/>
              </a:rPr>
              <a:t>Gestión </a:t>
            </a:r>
            <a:r>
              <a:rPr sz="3950" b="1" spc="-10" dirty="0">
                <a:solidFill>
                  <a:srgbClr val="3F004A"/>
                </a:solidFill>
                <a:latin typeface="Outfit Black"/>
                <a:cs typeface="Outfit Black"/>
              </a:rPr>
              <a:t>Social</a:t>
            </a:r>
            <a:endParaRPr sz="3950">
              <a:latin typeface="Outfit Black"/>
              <a:cs typeface="Outfit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439227" y="3688403"/>
            <a:ext cx="2000885" cy="2001520"/>
          </a:xfrm>
          <a:custGeom>
            <a:avLst/>
            <a:gdLst/>
            <a:ahLst/>
            <a:cxnLst/>
            <a:rect l="l" t="t" r="r" b="b"/>
            <a:pathLst>
              <a:path w="2000885" h="2001520">
                <a:moveTo>
                  <a:pt x="1048626" y="1971751"/>
                </a:moveTo>
                <a:lnTo>
                  <a:pt x="1046327" y="1960346"/>
                </a:lnTo>
                <a:lnTo>
                  <a:pt x="1040041" y="1951024"/>
                </a:lnTo>
                <a:lnTo>
                  <a:pt x="1030732" y="1944738"/>
                </a:lnTo>
                <a:lnTo>
                  <a:pt x="1019314" y="1942439"/>
                </a:lnTo>
                <a:lnTo>
                  <a:pt x="976630" y="1942439"/>
                </a:lnTo>
                <a:lnTo>
                  <a:pt x="972756" y="1938566"/>
                </a:lnTo>
                <a:lnTo>
                  <a:pt x="972756" y="1283169"/>
                </a:lnTo>
                <a:lnTo>
                  <a:pt x="970457" y="1271765"/>
                </a:lnTo>
                <a:lnTo>
                  <a:pt x="964171" y="1262443"/>
                </a:lnTo>
                <a:lnTo>
                  <a:pt x="954862" y="1256157"/>
                </a:lnTo>
                <a:lnTo>
                  <a:pt x="943444" y="1253858"/>
                </a:lnTo>
                <a:lnTo>
                  <a:pt x="932040" y="1256157"/>
                </a:lnTo>
                <a:lnTo>
                  <a:pt x="922718" y="1262443"/>
                </a:lnTo>
                <a:lnTo>
                  <a:pt x="916432" y="1271765"/>
                </a:lnTo>
                <a:lnTo>
                  <a:pt x="914133" y="1283169"/>
                </a:lnTo>
                <a:lnTo>
                  <a:pt x="914133" y="1745437"/>
                </a:lnTo>
                <a:lnTo>
                  <a:pt x="658685" y="1489989"/>
                </a:lnTo>
                <a:lnTo>
                  <a:pt x="687070" y="1451394"/>
                </a:lnTo>
                <a:lnTo>
                  <a:pt x="710031" y="1409026"/>
                </a:lnTo>
                <a:lnTo>
                  <a:pt x="727075" y="1363408"/>
                </a:lnTo>
                <a:lnTo>
                  <a:pt x="737679" y="1315046"/>
                </a:lnTo>
                <a:lnTo>
                  <a:pt x="741324" y="1264475"/>
                </a:lnTo>
                <a:lnTo>
                  <a:pt x="738085" y="1217218"/>
                </a:lnTo>
                <a:lnTo>
                  <a:pt x="728573" y="1171257"/>
                </a:lnTo>
                <a:lnTo>
                  <a:pt x="713092" y="1127188"/>
                </a:lnTo>
                <a:lnTo>
                  <a:pt x="691959" y="1085608"/>
                </a:lnTo>
                <a:lnTo>
                  <a:pt x="665454" y="1047127"/>
                </a:lnTo>
                <a:lnTo>
                  <a:pt x="633895" y="1012342"/>
                </a:lnTo>
                <a:lnTo>
                  <a:pt x="597598" y="981862"/>
                </a:lnTo>
                <a:lnTo>
                  <a:pt x="575779" y="976591"/>
                </a:lnTo>
                <a:lnTo>
                  <a:pt x="565226" y="980414"/>
                </a:lnTo>
                <a:lnTo>
                  <a:pt x="556641" y="988275"/>
                </a:lnTo>
                <a:lnTo>
                  <a:pt x="551776" y="998842"/>
                </a:lnTo>
                <a:lnTo>
                  <a:pt x="551357" y="1010069"/>
                </a:lnTo>
                <a:lnTo>
                  <a:pt x="555180" y="1020635"/>
                </a:lnTo>
                <a:lnTo>
                  <a:pt x="563041" y="1029220"/>
                </a:lnTo>
                <a:lnTo>
                  <a:pt x="597916" y="1059192"/>
                </a:lnTo>
                <a:lnTo>
                  <a:pt x="627367" y="1093914"/>
                </a:lnTo>
                <a:lnTo>
                  <a:pt x="650976" y="1132598"/>
                </a:lnTo>
                <a:lnTo>
                  <a:pt x="668337" y="1174457"/>
                </a:lnTo>
                <a:lnTo>
                  <a:pt x="679056" y="1218679"/>
                </a:lnTo>
                <a:lnTo>
                  <a:pt x="682713" y="1264475"/>
                </a:lnTo>
                <a:lnTo>
                  <a:pt x="678218" y="1315554"/>
                </a:lnTo>
                <a:lnTo>
                  <a:pt x="665264" y="1363751"/>
                </a:lnTo>
                <a:lnTo>
                  <a:pt x="644626" y="1408290"/>
                </a:lnTo>
                <a:lnTo>
                  <a:pt x="617067" y="1448384"/>
                </a:lnTo>
                <a:lnTo>
                  <a:pt x="281279" y="1112596"/>
                </a:lnTo>
                <a:lnTo>
                  <a:pt x="271589" y="1106157"/>
                </a:lnTo>
                <a:lnTo>
                  <a:pt x="260553" y="1104011"/>
                </a:lnTo>
                <a:lnTo>
                  <a:pt x="249516" y="1106157"/>
                </a:lnTo>
                <a:lnTo>
                  <a:pt x="239826" y="1112596"/>
                </a:lnTo>
                <a:lnTo>
                  <a:pt x="233387" y="1122286"/>
                </a:lnTo>
                <a:lnTo>
                  <a:pt x="231241" y="1133322"/>
                </a:lnTo>
                <a:lnTo>
                  <a:pt x="233387" y="1144346"/>
                </a:lnTo>
                <a:lnTo>
                  <a:pt x="239826" y="1154049"/>
                </a:lnTo>
                <a:lnTo>
                  <a:pt x="575614" y="1489824"/>
                </a:lnTo>
                <a:lnTo>
                  <a:pt x="535520" y="1517383"/>
                </a:lnTo>
                <a:lnTo>
                  <a:pt x="490982" y="1538020"/>
                </a:lnTo>
                <a:lnTo>
                  <a:pt x="442785" y="1550974"/>
                </a:lnTo>
                <a:lnTo>
                  <a:pt x="391706" y="1555470"/>
                </a:lnTo>
                <a:lnTo>
                  <a:pt x="343217" y="1551444"/>
                </a:lnTo>
                <a:lnTo>
                  <a:pt x="297205" y="1539798"/>
                </a:lnTo>
                <a:lnTo>
                  <a:pt x="254368" y="1521155"/>
                </a:lnTo>
                <a:lnTo>
                  <a:pt x="215392" y="1496110"/>
                </a:lnTo>
                <a:lnTo>
                  <a:pt x="180949" y="1465287"/>
                </a:lnTo>
                <a:lnTo>
                  <a:pt x="151752" y="1429308"/>
                </a:lnTo>
                <a:lnTo>
                  <a:pt x="128485" y="1388783"/>
                </a:lnTo>
                <a:lnTo>
                  <a:pt x="111823" y="1344345"/>
                </a:lnTo>
                <a:lnTo>
                  <a:pt x="102476" y="1296593"/>
                </a:lnTo>
                <a:lnTo>
                  <a:pt x="62306" y="935062"/>
                </a:lnTo>
                <a:lnTo>
                  <a:pt x="423837" y="975245"/>
                </a:lnTo>
                <a:lnTo>
                  <a:pt x="438683" y="977277"/>
                </a:lnTo>
                <a:lnTo>
                  <a:pt x="453390" y="980059"/>
                </a:lnTo>
                <a:lnTo>
                  <a:pt x="467893" y="983576"/>
                </a:lnTo>
                <a:lnTo>
                  <a:pt x="482168" y="987831"/>
                </a:lnTo>
                <a:lnTo>
                  <a:pt x="493725" y="989177"/>
                </a:lnTo>
                <a:lnTo>
                  <a:pt x="520471" y="957491"/>
                </a:lnTo>
                <a:lnTo>
                  <a:pt x="483209" y="926998"/>
                </a:lnTo>
                <a:lnTo>
                  <a:pt x="430314" y="916978"/>
                </a:lnTo>
                <a:lnTo>
                  <a:pt x="32359" y="872769"/>
                </a:lnTo>
                <a:lnTo>
                  <a:pt x="25768" y="872782"/>
                </a:lnTo>
                <a:lnTo>
                  <a:pt x="0" y="905129"/>
                </a:lnTo>
                <a:lnTo>
                  <a:pt x="44221" y="1303083"/>
                </a:lnTo>
                <a:lnTo>
                  <a:pt x="52730" y="1350289"/>
                </a:lnTo>
                <a:lnTo>
                  <a:pt x="67221" y="1394929"/>
                </a:lnTo>
                <a:lnTo>
                  <a:pt x="87236" y="1436585"/>
                </a:lnTo>
                <a:lnTo>
                  <a:pt x="112306" y="1474876"/>
                </a:lnTo>
                <a:lnTo>
                  <a:pt x="142011" y="1509369"/>
                </a:lnTo>
                <a:lnTo>
                  <a:pt x="175869" y="1539684"/>
                </a:lnTo>
                <a:lnTo>
                  <a:pt x="213436" y="1565389"/>
                </a:lnTo>
                <a:lnTo>
                  <a:pt x="254254" y="1586090"/>
                </a:lnTo>
                <a:lnTo>
                  <a:pt x="297878" y="1601381"/>
                </a:lnTo>
                <a:lnTo>
                  <a:pt x="343839" y="1610842"/>
                </a:lnTo>
                <a:lnTo>
                  <a:pt x="391706" y="1614093"/>
                </a:lnTo>
                <a:lnTo>
                  <a:pt x="442277" y="1610448"/>
                </a:lnTo>
                <a:lnTo>
                  <a:pt x="490639" y="1599844"/>
                </a:lnTo>
                <a:lnTo>
                  <a:pt x="536257" y="1582801"/>
                </a:lnTo>
                <a:lnTo>
                  <a:pt x="578624" y="1559826"/>
                </a:lnTo>
                <a:lnTo>
                  <a:pt x="617232" y="1531442"/>
                </a:lnTo>
                <a:lnTo>
                  <a:pt x="914133" y="1828355"/>
                </a:lnTo>
                <a:lnTo>
                  <a:pt x="914133" y="1933816"/>
                </a:lnTo>
                <a:lnTo>
                  <a:pt x="919416" y="1959965"/>
                </a:lnTo>
                <a:lnTo>
                  <a:pt x="933843" y="1981352"/>
                </a:lnTo>
                <a:lnTo>
                  <a:pt x="955230" y="1995779"/>
                </a:lnTo>
                <a:lnTo>
                  <a:pt x="981379" y="2001062"/>
                </a:lnTo>
                <a:lnTo>
                  <a:pt x="1019314" y="2001062"/>
                </a:lnTo>
                <a:lnTo>
                  <a:pt x="1030732" y="1998764"/>
                </a:lnTo>
                <a:lnTo>
                  <a:pt x="1040041" y="1992477"/>
                </a:lnTo>
                <a:lnTo>
                  <a:pt x="1046327" y="1983155"/>
                </a:lnTo>
                <a:lnTo>
                  <a:pt x="1048626" y="1971751"/>
                </a:lnTo>
                <a:close/>
              </a:path>
              <a:path w="2000885" h="2001520">
                <a:moveTo>
                  <a:pt x="1264018" y="467779"/>
                </a:moveTo>
                <a:lnTo>
                  <a:pt x="1245006" y="418706"/>
                </a:lnTo>
                <a:lnTo>
                  <a:pt x="1206347" y="399643"/>
                </a:lnTo>
                <a:lnTo>
                  <a:pt x="1206347" y="466674"/>
                </a:lnTo>
                <a:lnTo>
                  <a:pt x="985215" y="814184"/>
                </a:lnTo>
                <a:lnTo>
                  <a:pt x="982484" y="815670"/>
                </a:lnTo>
                <a:lnTo>
                  <a:pt x="957656" y="815670"/>
                </a:lnTo>
                <a:lnTo>
                  <a:pt x="953795" y="811809"/>
                </a:lnTo>
                <a:lnTo>
                  <a:pt x="953795" y="579412"/>
                </a:lnTo>
                <a:lnTo>
                  <a:pt x="951484" y="568007"/>
                </a:lnTo>
                <a:lnTo>
                  <a:pt x="945197" y="558685"/>
                </a:lnTo>
                <a:lnTo>
                  <a:pt x="935875" y="552411"/>
                </a:lnTo>
                <a:lnTo>
                  <a:pt x="924471" y="550100"/>
                </a:lnTo>
                <a:lnTo>
                  <a:pt x="799680" y="550100"/>
                </a:lnTo>
                <a:lnTo>
                  <a:pt x="797458" y="547662"/>
                </a:lnTo>
                <a:lnTo>
                  <a:pt x="795210" y="543598"/>
                </a:lnTo>
                <a:lnTo>
                  <a:pt x="794346" y="540410"/>
                </a:lnTo>
                <a:lnTo>
                  <a:pt x="1015492" y="192900"/>
                </a:lnTo>
                <a:lnTo>
                  <a:pt x="1018222" y="191414"/>
                </a:lnTo>
                <a:lnTo>
                  <a:pt x="1043038" y="191414"/>
                </a:lnTo>
                <a:lnTo>
                  <a:pt x="1046911" y="195275"/>
                </a:lnTo>
                <a:lnTo>
                  <a:pt x="1046911" y="427672"/>
                </a:lnTo>
                <a:lnTo>
                  <a:pt x="1049223" y="439077"/>
                </a:lnTo>
                <a:lnTo>
                  <a:pt x="1055497" y="448398"/>
                </a:lnTo>
                <a:lnTo>
                  <a:pt x="1064818" y="454672"/>
                </a:lnTo>
                <a:lnTo>
                  <a:pt x="1076223" y="456984"/>
                </a:lnTo>
                <a:lnTo>
                  <a:pt x="1201026" y="456984"/>
                </a:lnTo>
                <a:lnTo>
                  <a:pt x="1203248" y="459422"/>
                </a:lnTo>
                <a:lnTo>
                  <a:pt x="1205484" y="463486"/>
                </a:lnTo>
                <a:lnTo>
                  <a:pt x="1206347" y="466674"/>
                </a:lnTo>
                <a:lnTo>
                  <a:pt x="1206347" y="399643"/>
                </a:lnTo>
                <a:lnTo>
                  <a:pt x="1196809" y="398348"/>
                </a:lnTo>
                <a:lnTo>
                  <a:pt x="1105535" y="398348"/>
                </a:lnTo>
                <a:lnTo>
                  <a:pt x="1105535" y="200037"/>
                </a:lnTo>
                <a:lnTo>
                  <a:pt x="1085811" y="152501"/>
                </a:lnTo>
                <a:lnTo>
                  <a:pt x="1038288" y="132791"/>
                </a:lnTo>
                <a:lnTo>
                  <a:pt x="1021181" y="132791"/>
                </a:lnTo>
                <a:lnTo>
                  <a:pt x="975283" y="150837"/>
                </a:lnTo>
                <a:lnTo>
                  <a:pt x="747153" y="505371"/>
                </a:lnTo>
                <a:lnTo>
                  <a:pt x="736676" y="539305"/>
                </a:lnTo>
                <a:lnTo>
                  <a:pt x="738454" y="556983"/>
                </a:lnTo>
                <a:lnTo>
                  <a:pt x="769645" y="599363"/>
                </a:lnTo>
                <a:lnTo>
                  <a:pt x="803884" y="608736"/>
                </a:lnTo>
                <a:lnTo>
                  <a:pt x="895159" y="608736"/>
                </a:lnTo>
                <a:lnTo>
                  <a:pt x="895159" y="807046"/>
                </a:lnTo>
                <a:lnTo>
                  <a:pt x="900455" y="833196"/>
                </a:lnTo>
                <a:lnTo>
                  <a:pt x="914882" y="854583"/>
                </a:lnTo>
                <a:lnTo>
                  <a:pt x="936256" y="868997"/>
                </a:lnTo>
                <a:lnTo>
                  <a:pt x="962406" y="874293"/>
                </a:lnTo>
                <a:lnTo>
                  <a:pt x="979512" y="874293"/>
                </a:lnTo>
                <a:lnTo>
                  <a:pt x="1025410" y="856246"/>
                </a:lnTo>
                <a:lnTo>
                  <a:pt x="1053744" y="815670"/>
                </a:lnTo>
                <a:lnTo>
                  <a:pt x="1253540" y="501713"/>
                </a:lnTo>
                <a:lnTo>
                  <a:pt x="1261110" y="485305"/>
                </a:lnTo>
                <a:lnTo>
                  <a:pt x="1264018" y="467779"/>
                </a:lnTo>
                <a:close/>
              </a:path>
              <a:path w="2000885" h="2001520">
                <a:moveTo>
                  <a:pt x="2000694" y="898537"/>
                </a:moveTo>
                <a:lnTo>
                  <a:pt x="1968334" y="872756"/>
                </a:lnTo>
                <a:lnTo>
                  <a:pt x="1570393" y="916978"/>
                </a:lnTo>
                <a:lnTo>
                  <a:pt x="1523187" y="925487"/>
                </a:lnTo>
                <a:lnTo>
                  <a:pt x="1478546" y="939977"/>
                </a:lnTo>
                <a:lnTo>
                  <a:pt x="1436878" y="959993"/>
                </a:lnTo>
                <a:lnTo>
                  <a:pt x="1398587" y="985075"/>
                </a:lnTo>
                <a:lnTo>
                  <a:pt x="1364094" y="1014768"/>
                </a:lnTo>
                <a:lnTo>
                  <a:pt x="1333792" y="1048626"/>
                </a:lnTo>
                <a:lnTo>
                  <a:pt x="1308087" y="1086192"/>
                </a:lnTo>
                <a:lnTo>
                  <a:pt x="1287386" y="1127010"/>
                </a:lnTo>
                <a:lnTo>
                  <a:pt x="1272095" y="1170635"/>
                </a:lnTo>
                <a:lnTo>
                  <a:pt x="1262621" y="1216596"/>
                </a:lnTo>
                <a:lnTo>
                  <a:pt x="1259382" y="1264462"/>
                </a:lnTo>
                <a:lnTo>
                  <a:pt x="1263027" y="1315034"/>
                </a:lnTo>
                <a:lnTo>
                  <a:pt x="1273632" y="1363395"/>
                </a:lnTo>
                <a:lnTo>
                  <a:pt x="1290662" y="1409001"/>
                </a:lnTo>
                <a:lnTo>
                  <a:pt x="1313637" y="1451381"/>
                </a:lnTo>
                <a:lnTo>
                  <a:pt x="1342021" y="1489989"/>
                </a:lnTo>
                <a:lnTo>
                  <a:pt x="1086573" y="1745437"/>
                </a:lnTo>
                <a:lnTo>
                  <a:pt x="1086573" y="999693"/>
                </a:lnTo>
                <a:lnTo>
                  <a:pt x="1133132" y="989317"/>
                </a:lnTo>
                <a:lnTo>
                  <a:pt x="1177975" y="974737"/>
                </a:lnTo>
                <a:lnTo>
                  <a:pt x="1220876" y="956183"/>
                </a:lnTo>
                <a:lnTo>
                  <a:pt x="1261618" y="933869"/>
                </a:lnTo>
                <a:lnTo>
                  <a:pt x="1299984" y="908011"/>
                </a:lnTo>
                <a:lnTo>
                  <a:pt x="1335735" y="878840"/>
                </a:lnTo>
                <a:lnTo>
                  <a:pt x="1368666" y="846569"/>
                </a:lnTo>
                <a:lnTo>
                  <a:pt x="1398562" y="811428"/>
                </a:lnTo>
                <a:lnTo>
                  <a:pt x="1425181" y="773633"/>
                </a:lnTo>
                <a:lnTo>
                  <a:pt x="1448308" y="733399"/>
                </a:lnTo>
                <a:lnTo>
                  <a:pt x="1467726" y="690968"/>
                </a:lnTo>
                <a:lnTo>
                  <a:pt x="1483220" y="646544"/>
                </a:lnTo>
                <a:lnTo>
                  <a:pt x="1494561" y="600341"/>
                </a:lnTo>
                <a:lnTo>
                  <a:pt x="1501521" y="552602"/>
                </a:lnTo>
                <a:lnTo>
                  <a:pt x="1503895" y="503542"/>
                </a:lnTo>
                <a:lnTo>
                  <a:pt x="1501584" y="455117"/>
                </a:lnTo>
                <a:lnTo>
                  <a:pt x="1494802" y="407974"/>
                </a:lnTo>
                <a:lnTo>
                  <a:pt x="1483753" y="362343"/>
                </a:lnTo>
                <a:lnTo>
                  <a:pt x="1468640" y="318414"/>
                </a:lnTo>
                <a:lnTo>
                  <a:pt x="1449705" y="276415"/>
                </a:lnTo>
                <a:lnTo>
                  <a:pt x="1427137" y="236550"/>
                </a:lnTo>
                <a:lnTo>
                  <a:pt x="1401152" y="199047"/>
                </a:lnTo>
                <a:lnTo>
                  <a:pt x="1371968" y="164096"/>
                </a:lnTo>
                <a:lnTo>
                  <a:pt x="1339799" y="131927"/>
                </a:lnTo>
                <a:lnTo>
                  <a:pt x="1304848" y="102743"/>
                </a:lnTo>
                <a:lnTo>
                  <a:pt x="1267333" y="76758"/>
                </a:lnTo>
                <a:lnTo>
                  <a:pt x="1227480" y="54190"/>
                </a:lnTo>
                <a:lnTo>
                  <a:pt x="1185481" y="35242"/>
                </a:lnTo>
                <a:lnTo>
                  <a:pt x="1141552" y="20142"/>
                </a:lnTo>
                <a:lnTo>
                  <a:pt x="1095908" y="9093"/>
                </a:lnTo>
                <a:lnTo>
                  <a:pt x="1048778" y="2311"/>
                </a:lnTo>
                <a:lnTo>
                  <a:pt x="1000353" y="0"/>
                </a:lnTo>
                <a:lnTo>
                  <a:pt x="947902" y="2755"/>
                </a:lnTo>
                <a:lnTo>
                  <a:pt x="896366" y="10922"/>
                </a:lnTo>
                <a:lnTo>
                  <a:pt x="846150" y="24307"/>
                </a:lnTo>
                <a:lnTo>
                  <a:pt x="797674" y="42722"/>
                </a:lnTo>
                <a:lnTo>
                  <a:pt x="751319" y="66014"/>
                </a:lnTo>
                <a:lnTo>
                  <a:pt x="707517" y="93992"/>
                </a:lnTo>
                <a:lnTo>
                  <a:pt x="666661" y="126479"/>
                </a:lnTo>
                <a:lnTo>
                  <a:pt x="629170" y="163283"/>
                </a:lnTo>
                <a:lnTo>
                  <a:pt x="621474" y="184353"/>
                </a:lnTo>
                <a:lnTo>
                  <a:pt x="624103" y="195287"/>
                </a:lnTo>
                <a:lnTo>
                  <a:pt x="662965" y="209753"/>
                </a:lnTo>
                <a:lnTo>
                  <a:pt x="710488" y="166039"/>
                </a:lnTo>
                <a:lnTo>
                  <a:pt x="752411" y="134200"/>
                </a:lnTo>
                <a:lnTo>
                  <a:pt x="797610" y="107632"/>
                </a:lnTo>
                <a:lnTo>
                  <a:pt x="845540" y="86537"/>
                </a:lnTo>
                <a:lnTo>
                  <a:pt x="895654" y="71196"/>
                </a:lnTo>
                <a:lnTo>
                  <a:pt x="947445" y="61810"/>
                </a:lnTo>
                <a:lnTo>
                  <a:pt x="1000353" y="58623"/>
                </a:lnTo>
                <a:lnTo>
                  <a:pt x="1048766" y="61239"/>
                </a:lnTo>
                <a:lnTo>
                  <a:pt x="1095679" y="68910"/>
                </a:lnTo>
                <a:lnTo>
                  <a:pt x="1140828" y="81343"/>
                </a:lnTo>
                <a:lnTo>
                  <a:pt x="1183944" y="98285"/>
                </a:lnTo>
                <a:lnTo>
                  <a:pt x="1224737" y="119456"/>
                </a:lnTo>
                <a:lnTo>
                  <a:pt x="1262938" y="144576"/>
                </a:lnTo>
                <a:lnTo>
                  <a:pt x="1298295" y="173380"/>
                </a:lnTo>
                <a:lnTo>
                  <a:pt x="1330502" y="205600"/>
                </a:lnTo>
                <a:lnTo>
                  <a:pt x="1359306" y="240944"/>
                </a:lnTo>
                <a:lnTo>
                  <a:pt x="1384439" y="279158"/>
                </a:lnTo>
                <a:lnTo>
                  <a:pt x="1405610" y="319951"/>
                </a:lnTo>
                <a:lnTo>
                  <a:pt x="1422552" y="363067"/>
                </a:lnTo>
                <a:lnTo>
                  <a:pt x="1434985" y="408216"/>
                </a:lnTo>
                <a:lnTo>
                  <a:pt x="1442656" y="455129"/>
                </a:lnTo>
                <a:lnTo>
                  <a:pt x="1445272" y="503542"/>
                </a:lnTo>
                <a:lnTo>
                  <a:pt x="1442656" y="551954"/>
                </a:lnTo>
                <a:lnTo>
                  <a:pt x="1434985" y="598868"/>
                </a:lnTo>
                <a:lnTo>
                  <a:pt x="1422552" y="644017"/>
                </a:lnTo>
                <a:lnTo>
                  <a:pt x="1405610" y="687133"/>
                </a:lnTo>
                <a:lnTo>
                  <a:pt x="1384439" y="727925"/>
                </a:lnTo>
                <a:lnTo>
                  <a:pt x="1359306" y="766140"/>
                </a:lnTo>
                <a:lnTo>
                  <a:pt x="1330502" y="801484"/>
                </a:lnTo>
                <a:lnTo>
                  <a:pt x="1298295" y="833704"/>
                </a:lnTo>
                <a:lnTo>
                  <a:pt x="1262938" y="862507"/>
                </a:lnTo>
                <a:lnTo>
                  <a:pt x="1224737" y="887628"/>
                </a:lnTo>
                <a:lnTo>
                  <a:pt x="1183944" y="908799"/>
                </a:lnTo>
                <a:lnTo>
                  <a:pt x="1140828" y="925741"/>
                </a:lnTo>
                <a:lnTo>
                  <a:pt x="1095679" y="938187"/>
                </a:lnTo>
                <a:lnTo>
                  <a:pt x="1048766" y="945845"/>
                </a:lnTo>
                <a:lnTo>
                  <a:pt x="1000353" y="948461"/>
                </a:lnTo>
                <a:lnTo>
                  <a:pt x="951941" y="945845"/>
                </a:lnTo>
                <a:lnTo>
                  <a:pt x="905014" y="938187"/>
                </a:lnTo>
                <a:lnTo>
                  <a:pt x="859866" y="925741"/>
                </a:lnTo>
                <a:lnTo>
                  <a:pt x="816762" y="908799"/>
                </a:lnTo>
                <a:lnTo>
                  <a:pt x="775957" y="887628"/>
                </a:lnTo>
                <a:lnTo>
                  <a:pt x="737755" y="862507"/>
                </a:lnTo>
                <a:lnTo>
                  <a:pt x="702411" y="833704"/>
                </a:lnTo>
                <a:lnTo>
                  <a:pt x="670191" y="801484"/>
                </a:lnTo>
                <a:lnTo>
                  <a:pt x="641388" y="766140"/>
                </a:lnTo>
                <a:lnTo>
                  <a:pt x="616267" y="727925"/>
                </a:lnTo>
                <a:lnTo>
                  <a:pt x="595096" y="687133"/>
                </a:lnTo>
                <a:lnTo>
                  <a:pt x="578154" y="644017"/>
                </a:lnTo>
                <a:lnTo>
                  <a:pt x="565708" y="598868"/>
                </a:lnTo>
                <a:lnTo>
                  <a:pt x="558050" y="551954"/>
                </a:lnTo>
                <a:lnTo>
                  <a:pt x="555434" y="503542"/>
                </a:lnTo>
                <a:lnTo>
                  <a:pt x="557834" y="457263"/>
                </a:lnTo>
                <a:lnTo>
                  <a:pt x="564984" y="411683"/>
                </a:lnTo>
                <a:lnTo>
                  <a:pt x="576783" y="367169"/>
                </a:lnTo>
                <a:lnTo>
                  <a:pt x="593102" y="324142"/>
                </a:lnTo>
                <a:lnTo>
                  <a:pt x="613854" y="282968"/>
                </a:lnTo>
                <a:lnTo>
                  <a:pt x="617524" y="271932"/>
                </a:lnTo>
                <a:lnTo>
                  <a:pt x="616699" y="260718"/>
                </a:lnTo>
                <a:lnTo>
                  <a:pt x="611733" y="250647"/>
                </a:lnTo>
                <a:lnTo>
                  <a:pt x="602970" y="242976"/>
                </a:lnTo>
                <a:lnTo>
                  <a:pt x="591921" y="239318"/>
                </a:lnTo>
                <a:lnTo>
                  <a:pt x="580707" y="240144"/>
                </a:lnTo>
                <a:lnTo>
                  <a:pt x="539470" y="300482"/>
                </a:lnTo>
                <a:lnTo>
                  <a:pt x="520979" y="349199"/>
                </a:lnTo>
                <a:lnTo>
                  <a:pt x="507631" y="399580"/>
                </a:lnTo>
                <a:lnTo>
                  <a:pt x="499529" y="451180"/>
                </a:lnTo>
                <a:lnTo>
                  <a:pt x="496798" y="503542"/>
                </a:lnTo>
                <a:lnTo>
                  <a:pt x="499173" y="552602"/>
                </a:lnTo>
                <a:lnTo>
                  <a:pt x="506145" y="600341"/>
                </a:lnTo>
                <a:lnTo>
                  <a:pt x="517474" y="646544"/>
                </a:lnTo>
                <a:lnTo>
                  <a:pt x="532968" y="690968"/>
                </a:lnTo>
                <a:lnTo>
                  <a:pt x="552386" y="733399"/>
                </a:lnTo>
                <a:lnTo>
                  <a:pt x="575525" y="773633"/>
                </a:lnTo>
                <a:lnTo>
                  <a:pt x="602145" y="811428"/>
                </a:lnTo>
                <a:lnTo>
                  <a:pt x="632028" y="846569"/>
                </a:lnTo>
                <a:lnTo>
                  <a:pt x="664959" y="878840"/>
                </a:lnTo>
                <a:lnTo>
                  <a:pt x="700722" y="908011"/>
                </a:lnTo>
                <a:lnTo>
                  <a:pt x="739076" y="933869"/>
                </a:lnTo>
                <a:lnTo>
                  <a:pt x="779818" y="956183"/>
                </a:lnTo>
                <a:lnTo>
                  <a:pt x="822718" y="974737"/>
                </a:lnTo>
                <a:lnTo>
                  <a:pt x="867562" y="989317"/>
                </a:lnTo>
                <a:lnTo>
                  <a:pt x="914120" y="999693"/>
                </a:lnTo>
                <a:lnTo>
                  <a:pt x="914120" y="1170305"/>
                </a:lnTo>
                <a:lnTo>
                  <a:pt x="916432" y="1181722"/>
                </a:lnTo>
                <a:lnTo>
                  <a:pt x="922705" y="1191031"/>
                </a:lnTo>
                <a:lnTo>
                  <a:pt x="932027" y="1197317"/>
                </a:lnTo>
                <a:lnTo>
                  <a:pt x="943444" y="1199616"/>
                </a:lnTo>
                <a:lnTo>
                  <a:pt x="954849" y="1197317"/>
                </a:lnTo>
                <a:lnTo>
                  <a:pt x="964158" y="1191031"/>
                </a:lnTo>
                <a:lnTo>
                  <a:pt x="970445" y="1181722"/>
                </a:lnTo>
                <a:lnTo>
                  <a:pt x="972743" y="1170305"/>
                </a:lnTo>
                <a:lnTo>
                  <a:pt x="972743" y="1006335"/>
                </a:lnTo>
                <a:lnTo>
                  <a:pt x="986510" y="1006894"/>
                </a:lnTo>
                <a:lnTo>
                  <a:pt x="1000340" y="1007084"/>
                </a:lnTo>
                <a:lnTo>
                  <a:pt x="1014183" y="1006894"/>
                </a:lnTo>
                <a:lnTo>
                  <a:pt x="1027938" y="1006335"/>
                </a:lnTo>
                <a:lnTo>
                  <a:pt x="1027938" y="1890191"/>
                </a:lnTo>
                <a:lnTo>
                  <a:pt x="1030249" y="1901596"/>
                </a:lnTo>
                <a:lnTo>
                  <a:pt x="1036523" y="1910918"/>
                </a:lnTo>
                <a:lnTo>
                  <a:pt x="1045845" y="1917192"/>
                </a:lnTo>
                <a:lnTo>
                  <a:pt x="1057249" y="1919503"/>
                </a:lnTo>
                <a:lnTo>
                  <a:pt x="1068654" y="1917192"/>
                </a:lnTo>
                <a:lnTo>
                  <a:pt x="1077976" y="1910918"/>
                </a:lnTo>
                <a:lnTo>
                  <a:pt x="1084262" y="1901596"/>
                </a:lnTo>
                <a:lnTo>
                  <a:pt x="1086561" y="1890191"/>
                </a:lnTo>
                <a:lnTo>
                  <a:pt x="1086561" y="1828342"/>
                </a:lnTo>
                <a:lnTo>
                  <a:pt x="1383474" y="1531442"/>
                </a:lnTo>
                <a:lnTo>
                  <a:pt x="1422069" y="1559826"/>
                </a:lnTo>
                <a:lnTo>
                  <a:pt x="1464437" y="1582801"/>
                </a:lnTo>
                <a:lnTo>
                  <a:pt x="1510055" y="1599844"/>
                </a:lnTo>
                <a:lnTo>
                  <a:pt x="1558417" y="1610448"/>
                </a:lnTo>
                <a:lnTo>
                  <a:pt x="1608988" y="1614093"/>
                </a:lnTo>
                <a:lnTo>
                  <a:pt x="1655787" y="1610918"/>
                </a:lnTo>
                <a:lnTo>
                  <a:pt x="1701558" y="1601546"/>
                </a:lnTo>
                <a:lnTo>
                  <a:pt x="1745627" y="1586217"/>
                </a:lnTo>
                <a:lnTo>
                  <a:pt x="1787321" y="1565160"/>
                </a:lnTo>
                <a:lnTo>
                  <a:pt x="1825955" y="1538630"/>
                </a:lnTo>
                <a:lnTo>
                  <a:pt x="1836877" y="1519034"/>
                </a:lnTo>
                <a:lnTo>
                  <a:pt x="1836013" y="1507832"/>
                </a:lnTo>
                <a:lnTo>
                  <a:pt x="1830743" y="1497444"/>
                </a:lnTo>
                <a:lnTo>
                  <a:pt x="1821853" y="1489938"/>
                </a:lnTo>
                <a:lnTo>
                  <a:pt x="1811147" y="1486535"/>
                </a:lnTo>
                <a:lnTo>
                  <a:pt x="1799945" y="1487398"/>
                </a:lnTo>
                <a:lnTo>
                  <a:pt x="1789557" y="1492681"/>
                </a:lnTo>
                <a:lnTo>
                  <a:pt x="1748955" y="1519567"/>
                </a:lnTo>
                <a:lnTo>
                  <a:pt x="1704581" y="1539252"/>
                </a:lnTo>
                <a:lnTo>
                  <a:pt x="1657553" y="1551355"/>
                </a:lnTo>
                <a:lnTo>
                  <a:pt x="1608975" y="1555470"/>
                </a:lnTo>
                <a:lnTo>
                  <a:pt x="1557896" y="1550974"/>
                </a:lnTo>
                <a:lnTo>
                  <a:pt x="1509699" y="1538020"/>
                </a:lnTo>
                <a:lnTo>
                  <a:pt x="1465173" y="1517383"/>
                </a:lnTo>
                <a:lnTo>
                  <a:pt x="1425067" y="1489824"/>
                </a:lnTo>
                <a:lnTo>
                  <a:pt x="1760855" y="1154036"/>
                </a:lnTo>
                <a:lnTo>
                  <a:pt x="1767293" y="1144346"/>
                </a:lnTo>
                <a:lnTo>
                  <a:pt x="1769440" y="1133309"/>
                </a:lnTo>
                <a:lnTo>
                  <a:pt x="1767293" y="1122286"/>
                </a:lnTo>
                <a:lnTo>
                  <a:pt x="1760855" y="1112596"/>
                </a:lnTo>
                <a:lnTo>
                  <a:pt x="1751164" y="1106144"/>
                </a:lnTo>
                <a:lnTo>
                  <a:pt x="1740128" y="1103998"/>
                </a:lnTo>
                <a:lnTo>
                  <a:pt x="1729105" y="1106144"/>
                </a:lnTo>
                <a:lnTo>
                  <a:pt x="1719402" y="1112596"/>
                </a:lnTo>
                <a:lnTo>
                  <a:pt x="1383626" y="1448371"/>
                </a:lnTo>
                <a:lnTo>
                  <a:pt x="1356067" y="1408277"/>
                </a:lnTo>
                <a:lnTo>
                  <a:pt x="1335430" y="1363751"/>
                </a:lnTo>
                <a:lnTo>
                  <a:pt x="1322476" y="1315542"/>
                </a:lnTo>
                <a:lnTo>
                  <a:pt x="1317980" y="1264462"/>
                </a:lnTo>
                <a:lnTo>
                  <a:pt x="1322006" y="1215974"/>
                </a:lnTo>
                <a:lnTo>
                  <a:pt x="1333652" y="1169974"/>
                </a:lnTo>
                <a:lnTo>
                  <a:pt x="1352296" y="1127137"/>
                </a:lnTo>
                <a:lnTo>
                  <a:pt x="1377340" y="1088148"/>
                </a:lnTo>
                <a:lnTo>
                  <a:pt x="1408163" y="1053719"/>
                </a:lnTo>
                <a:lnTo>
                  <a:pt x="1444142" y="1024521"/>
                </a:lnTo>
                <a:lnTo>
                  <a:pt x="1484655" y="1001255"/>
                </a:lnTo>
                <a:lnTo>
                  <a:pt x="1529105" y="984592"/>
                </a:lnTo>
                <a:lnTo>
                  <a:pt x="1576844" y="975245"/>
                </a:lnTo>
                <a:lnTo>
                  <a:pt x="1938388" y="935075"/>
                </a:lnTo>
                <a:lnTo>
                  <a:pt x="1898205" y="1296606"/>
                </a:lnTo>
                <a:lnTo>
                  <a:pt x="1892579" y="1329931"/>
                </a:lnTo>
                <a:lnTo>
                  <a:pt x="1883257" y="1362011"/>
                </a:lnTo>
                <a:lnTo>
                  <a:pt x="1870278" y="1392758"/>
                </a:lnTo>
                <a:lnTo>
                  <a:pt x="1853679" y="1422044"/>
                </a:lnTo>
                <a:lnTo>
                  <a:pt x="1849437" y="1432877"/>
                </a:lnTo>
                <a:lnTo>
                  <a:pt x="1849666" y="1444104"/>
                </a:lnTo>
                <a:lnTo>
                  <a:pt x="1854098" y="1454442"/>
                </a:lnTo>
                <a:lnTo>
                  <a:pt x="1862442" y="1462557"/>
                </a:lnTo>
                <a:lnTo>
                  <a:pt x="1873275" y="1466811"/>
                </a:lnTo>
                <a:lnTo>
                  <a:pt x="1884514" y="1466583"/>
                </a:lnTo>
                <a:lnTo>
                  <a:pt x="1922907" y="1418602"/>
                </a:lnTo>
                <a:lnTo>
                  <a:pt x="1938515" y="1381658"/>
                </a:lnTo>
                <a:lnTo>
                  <a:pt x="1949716" y="1343113"/>
                </a:lnTo>
                <a:lnTo>
                  <a:pt x="1956473" y="1303083"/>
                </a:lnTo>
                <a:lnTo>
                  <a:pt x="2000694" y="905129"/>
                </a:lnTo>
                <a:lnTo>
                  <a:pt x="2000694" y="898537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CuadroTexto 44"/>
          <p:cNvSpPr txBox="1"/>
          <p:nvPr/>
        </p:nvSpPr>
        <p:spPr>
          <a:xfrm>
            <a:off x="16032467" y="10407404"/>
            <a:ext cx="3620783" cy="581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  <a:latin typeface="Outfit" pitchFamily="2" charset="0"/>
              </a:rPr>
              <a:t>Fuente: Empresas afiliadas ANDEG – 8 informe de sostenibilidad</a:t>
            </a:r>
            <a:endParaRPr lang="en-US" sz="1600" dirty="0">
              <a:solidFill>
                <a:schemeClr val="bg1"/>
              </a:solidFill>
              <a:latin typeface="Outfit" pitchFamily="2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398439" y="5931725"/>
            <a:ext cx="9287510" cy="194310"/>
            <a:chOff x="1398439" y="5931725"/>
            <a:chExt cx="9287510" cy="194310"/>
          </a:xfrm>
        </p:grpSpPr>
        <p:sp>
          <p:nvSpPr>
            <p:cNvPr id="4" name="object 4"/>
            <p:cNvSpPr/>
            <p:nvPr/>
          </p:nvSpPr>
          <p:spPr>
            <a:xfrm>
              <a:off x="6070076" y="5931725"/>
              <a:ext cx="2251710" cy="194310"/>
            </a:xfrm>
            <a:custGeom>
              <a:avLst/>
              <a:gdLst/>
              <a:ahLst/>
              <a:cxnLst/>
              <a:rect l="l" t="t" r="r" b="b"/>
              <a:pathLst>
                <a:path w="2251709" h="194310">
                  <a:moveTo>
                    <a:pt x="0" y="193868"/>
                  </a:moveTo>
                  <a:lnTo>
                    <a:pt x="2251376" y="193868"/>
                  </a:lnTo>
                  <a:lnTo>
                    <a:pt x="2251376" y="0"/>
                  </a:lnTo>
                  <a:lnTo>
                    <a:pt x="0" y="0"/>
                  </a:lnTo>
                  <a:lnTo>
                    <a:pt x="0" y="193868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21453" y="5931725"/>
              <a:ext cx="2364105" cy="194310"/>
            </a:xfrm>
            <a:custGeom>
              <a:avLst/>
              <a:gdLst/>
              <a:ahLst/>
              <a:cxnLst/>
              <a:rect l="l" t="t" r="r" b="b"/>
              <a:pathLst>
                <a:path w="2364104" h="194310">
                  <a:moveTo>
                    <a:pt x="2363969" y="0"/>
                  </a:moveTo>
                  <a:lnTo>
                    <a:pt x="0" y="0"/>
                  </a:lnTo>
                  <a:lnTo>
                    <a:pt x="0" y="193868"/>
                  </a:lnTo>
                  <a:lnTo>
                    <a:pt x="2363969" y="193868"/>
                  </a:lnTo>
                  <a:lnTo>
                    <a:pt x="2363969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62408" y="5931725"/>
              <a:ext cx="2308225" cy="194310"/>
            </a:xfrm>
            <a:custGeom>
              <a:avLst/>
              <a:gdLst/>
              <a:ahLst/>
              <a:cxnLst/>
              <a:rect l="l" t="t" r="r" b="b"/>
              <a:pathLst>
                <a:path w="2308225" h="194310">
                  <a:moveTo>
                    <a:pt x="0" y="193868"/>
                  </a:moveTo>
                  <a:lnTo>
                    <a:pt x="2307667" y="193868"/>
                  </a:lnTo>
                  <a:lnTo>
                    <a:pt x="2307667" y="0"/>
                  </a:lnTo>
                  <a:lnTo>
                    <a:pt x="0" y="0"/>
                  </a:lnTo>
                  <a:lnTo>
                    <a:pt x="0" y="193868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98439" y="5931725"/>
              <a:ext cx="2364105" cy="194310"/>
            </a:xfrm>
            <a:custGeom>
              <a:avLst/>
              <a:gdLst/>
              <a:ahLst/>
              <a:cxnLst/>
              <a:rect l="l" t="t" r="r" b="b"/>
              <a:pathLst>
                <a:path w="2364104" h="194310">
                  <a:moveTo>
                    <a:pt x="2363969" y="0"/>
                  </a:moveTo>
                  <a:lnTo>
                    <a:pt x="0" y="0"/>
                  </a:lnTo>
                  <a:lnTo>
                    <a:pt x="0" y="193868"/>
                  </a:lnTo>
                  <a:lnTo>
                    <a:pt x="2363969" y="193868"/>
                  </a:lnTo>
                  <a:lnTo>
                    <a:pt x="2363969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10501" y="4253783"/>
            <a:ext cx="9436100" cy="14116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9100" dirty="0"/>
              <a:t>¡Muchas</a:t>
            </a:r>
            <a:r>
              <a:rPr sz="9100" spc="-365" dirty="0"/>
              <a:t> </a:t>
            </a:r>
            <a:r>
              <a:rPr sz="9100" spc="-10" dirty="0"/>
              <a:t>Gracias!</a:t>
            </a:r>
            <a:endParaRPr sz="9100"/>
          </a:p>
        </p:txBody>
      </p:sp>
      <p:grpSp>
        <p:nvGrpSpPr>
          <p:cNvPr id="9" name="object 9"/>
          <p:cNvGrpSpPr/>
          <p:nvPr/>
        </p:nvGrpSpPr>
        <p:grpSpPr>
          <a:xfrm>
            <a:off x="15982483" y="889722"/>
            <a:ext cx="1296035" cy="377190"/>
            <a:chOff x="15982483" y="889722"/>
            <a:chExt cx="1296035" cy="37719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00729" y="979813"/>
              <a:ext cx="226380" cy="21664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6555197" y="889722"/>
              <a:ext cx="227329" cy="311785"/>
            </a:xfrm>
            <a:custGeom>
              <a:avLst/>
              <a:gdLst/>
              <a:ahLst/>
              <a:cxnLst/>
              <a:rect l="l" t="t" r="r" b="b"/>
              <a:pathLst>
                <a:path w="227330" h="311784">
                  <a:moveTo>
                    <a:pt x="113452" y="89651"/>
                  </a:moveTo>
                  <a:lnTo>
                    <a:pt x="69002" y="97298"/>
                  </a:lnTo>
                  <a:lnTo>
                    <a:pt x="32522" y="119751"/>
                  </a:lnTo>
                  <a:lnTo>
                    <a:pt x="8375" y="155249"/>
                  </a:lnTo>
                  <a:lnTo>
                    <a:pt x="0" y="200506"/>
                  </a:lnTo>
                  <a:lnTo>
                    <a:pt x="930" y="216572"/>
                  </a:lnTo>
                  <a:lnTo>
                    <a:pt x="14889" y="258892"/>
                  </a:lnTo>
                  <a:lnTo>
                    <a:pt x="43411" y="290245"/>
                  </a:lnTo>
                  <a:lnTo>
                    <a:pt x="83087" y="307957"/>
                  </a:lnTo>
                  <a:lnTo>
                    <a:pt x="113452" y="311351"/>
                  </a:lnTo>
                  <a:lnTo>
                    <a:pt x="128998" y="310503"/>
                  </a:lnTo>
                  <a:lnTo>
                    <a:pt x="171020" y="297771"/>
                  </a:lnTo>
                  <a:lnTo>
                    <a:pt x="203612" y="270805"/>
                  </a:lnTo>
                  <a:lnTo>
                    <a:pt x="205812" y="267614"/>
                  </a:lnTo>
                  <a:lnTo>
                    <a:pt x="113022" y="267614"/>
                  </a:lnTo>
                  <a:lnTo>
                    <a:pt x="104174" y="267108"/>
                  </a:lnTo>
                  <a:lnTo>
                    <a:pt x="67419" y="249618"/>
                  </a:lnTo>
                  <a:lnTo>
                    <a:pt x="49373" y="210206"/>
                  </a:lnTo>
                  <a:lnTo>
                    <a:pt x="48846" y="200506"/>
                  </a:lnTo>
                  <a:lnTo>
                    <a:pt x="49379" y="190813"/>
                  </a:lnTo>
                  <a:lnTo>
                    <a:pt x="67345" y="151426"/>
                  </a:lnTo>
                  <a:lnTo>
                    <a:pt x="104514" y="133903"/>
                  </a:lnTo>
                  <a:lnTo>
                    <a:pt x="113399" y="133399"/>
                  </a:lnTo>
                  <a:lnTo>
                    <a:pt x="226904" y="133399"/>
                  </a:lnTo>
                  <a:lnTo>
                    <a:pt x="226904" y="105169"/>
                  </a:lnTo>
                  <a:lnTo>
                    <a:pt x="174392" y="105169"/>
                  </a:lnTo>
                  <a:lnTo>
                    <a:pt x="171020" y="103242"/>
                  </a:lnTo>
                  <a:lnTo>
                    <a:pt x="157777" y="97298"/>
                  </a:lnTo>
                  <a:lnTo>
                    <a:pt x="143771" y="93050"/>
                  </a:lnTo>
                  <a:lnTo>
                    <a:pt x="128998" y="90501"/>
                  </a:lnTo>
                  <a:lnTo>
                    <a:pt x="113452" y="89651"/>
                  </a:lnTo>
                  <a:close/>
                </a:path>
                <a:path w="227330" h="311784">
                  <a:moveTo>
                    <a:pt x="226904" y="133399"/>
                  </a:moveTo>
                  <a:lnTo>
                    <a:pt x="113399" y="133399"/>
                  </a:lnTo>
                  <a:lnTo>
                    <a:pt x="122296" y="133903"/>
                  </a:lnTo>
                  <a:lnTo>
                    <a:pt x="130757" y="135419"/>
                  </a:lnTo>
                  <a:lnTo>
                    <a:pt x="164714" y="157774"/>
                  </a:lnTo>
                  <a:lnTo>
                    <a:pt x="177523" y="200506"/>
                  </a:lnTo>
                  <a:lnTo>
                    <a:pt x="177008" y="210206"/>
                  </a:lnTo>
                  <a:lnTo>
                    <a:pt x="175459" y="219353"/>
                  </a:lnTo>
                  <a:lnTo>
                    <a:pt x="172871" y="227940"/>
                  </a:lnTo>
                  <a:lnTo>
                    <a:pt x="171184" y="231667"/>
                  </a:lnTo>
                  <a:lnTo>
                    <a:pt x="169308" y="236003"/>
                  </a:lnTo>
                  <a:lnTo>
                    <a:pt x="138511" y="263060"/>
                  </a:lnTo>
                  <a:lnTo>
                    <a:pt x="113022" y="267614"/>
                  </a:lnTo>
                  <a:lnTo>
                    <a:pt x="205812" y="267614"/>
                  </a:lnTo>
                  <a:lnTo>
                    <a:pt x="223137" y="231667"/>
                  </a:lnTo>
                  <a:lnTo>
                    <a:pt x="226904" y="200506"/>
                  </a:lnTo>
                  <a:lnTo>
                    <a:pt x="226904" y="133399"/>
                  </a:lnTo>
                  <a:close/>
                </a:path>
                <a:path w="227330" h="311784">
                  <a:moveTo>
                    <a:pt x="226904" y="0"/>
                  </a:moveTo>
                  <a:lnTo>
                    <a:pt x="177188" y="0"/>
                  </a:lnTo>
                  <a:lnTo>
                    <a:pt x="177188" y="104153"/>
                  </a:lnTo>
                  <a:lnTo>
                    <a:pt x="174392" y="105169"/>
                  </a:lnTo>
                  <a:lnTo>
                    <a:pt x="226904" y="105169"/>
                  </a:lnTo>
                  <a:lnTo>
                    <a:pt x="2269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809416" y="979763"/>
              <a:ext cx="218328" cy="2213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982480" y="899076"/>
              <a:ext cx="1296035" cy="367665"/>
            </a:xfrm>
            <a:custGeom>
              <a:avLst/>
              <a:gdLst/>
              <a:ahLst/>
              <a:cxnLst/>
              <a:rect l="l" t="t" r="r" b="b"/>
              <a:pathLst>
                <a:path w="1296034" h="367665">
                  <a:moveTo>
                    <a:pt x="295262" y="297332"/>
                  </a:moveTo>
                  <a:lnTo>
                    <a:pt x="267017" y="228536"/>
                  </a:lnTo>
                  <a:lnTo>
                    <a:pt x="250494" y="188264"/>
                  </a:lnTo>
                  <a:lnTo>
                    <a:pt x="200533" y="66573"/>
                  </a:lnTo>
                  <a:lnTo>
                    <a:pt x="196075" y="55727"/>
                  </a:lnTo>
                  <a:lnTo>
                    <a:pt x="196075" y="185521"/>
                  </a:lnTo>
                  <a:lnTo>
                    <a:pt x="194144" y="188264"/>
                  </a:lnTo>
                  <a:lnTo>
                    <a:pt x="101752" y="188264"/>
                  </a:lnTo>
                  <a:lnTo>
                    <a:pt x="99898" y="185521"/>
                  </a:lnTo>
                  <a:lnTo>
                    <a:pt x="100838" y="182918"/>
                  </a:lnTo>
                  <a:lnTo>
                    <a:pt x="145542" y="66573"/>
                  </a:lnTo>
                  <a:lnTo>
                    <a:pt x="150304" y="66573"/>
                  </a:lnTo>
                  <a:lnTo>
                    <a:pt x="151663" y="69951"/>
                  </a:lnTo>
                  <a:lnTo>
                    <a:pt x="196075" y="185521"/>
                  </a:lnTo>
                  <a:lnTo>
                    <a:pt x="196075" y="55727"/>
                  </a:lnTo>
                  <a:lnTo>
                    <a:pt x="173202" y="0"/>
                  </a:lnTo>
                  <a:lnTo>
                    <a:pt x="125742" y="0"/>
                  </a:lnTo>
                  <a:lnTo>
                    <a:pt x="0" y="297332"/>
                  </a:lnTo>
                  <a:lnTo>
                    <a:pt x="54724" y="297332"/>
                  </a:lnTo>
                  <a:lnTo>
                    <a:pt x="80505" y="231038"/>
                  </a:lnTo>
                  <a:lnTo>
                    <a:pt x="81064" y="229552"/>
                  </a:lnTo>
                  <a:lnTo>
                    <a:pt x="82575" y="228536"/>
                  </a:lnTo>
                  <a:lnTo>
                    <a:pt x="212928" y="228536"/>
                  </a:lnTo>
                  <a:lnTo>
                    <a:pt x="214376" y="229552"/>
                  </a:lnTo>
                  <a:lnTo>
                    <a:pt x="240728" y="297332"/>
                  </a:lnTo>
                  <a:lnTo>
                    <a:pt x="295262" y="297332"/>
                  </a:lnTo>
                  <a:close/>
                </a:path>
                <a:path w="1296034" h="367665">
                  <a:moveTo>
                    <a:pt x="1295488" y="181813"/>
                  </a:moveTo>
                  <a:lnTo>
                    <a:pt x="1287132" y="141719"/>
                  </a:lnTo>
                  <a:lnTo>
                    <a:pt x="1280706" y="129971"/>
                  </a:lnTo>
                  <a:lnTo>
                    <a:pt x="1280604" y="129781"/>
                  </a:lnTo>
                  <a:lnTo>
                    <a:pt x="1276756" y="124218"/>
                  </a:lnTo>
                  <a:lnTo>
                    <a:pt x="1275219" y="122313"/>
                  </a:lnTo>
                  <a:lnTo>
                    <a:pt x="1272438" y="118846"/>
                  </a:lnTo>
                  <a:lnTo>
                    <a:pt x="1267828" y="113855"/>
                  </a:lnTo>
                  <a:lnTo>
                    <a:pt x="1262862" y="109207"/>
                  </a:lnTo>
                  <a:lnTo>
                    <a:pt x="1259547" y="106324"/>
                  </a:lnTo>
                  <a:lnTo>
                    <a:pt x="1259217" y="101257"/>
                  </a:lnTo>
                  <a:lnTo>
                    <a:pt x="1272146" y="86855"/>
                  </a:lnTo>
                  <a:lnTo>
                    <a:pt x="1285278" y="72212"/>
                  </a:lnTo>
                  <a:lnTo>
                    <a:pt x="1257668" y="50533"/>
                  </a:lnTo>
                  <a:lnTo>
                    <a:pt x="1245819" y="63830"/>
                  </a:lnTo>
                  <a:lnTo>
                    <a:pt x="1245819" y="182245"/>
                  </a:lnTo>
                  <a:lnTo>
                    <a:pt x="1245273" y="190703"/>
                  </a:lnTo>
                  <a:lnTo>
                    <a:pt x="1227213" y="225005"/>
                  </a:lnTo>
                  <a:lnTo>
                    <a:pt x="1190612" y="241261"/>
                  </a:lnTo>
                  <a:lnTo>
                    <a:pt x="1182077" y="241744"/>
                  </a:lnTo>
                  <a:lnTo>
                    <a:pt x="1173480" y="241261"/>
                  </a:lnTo>
                  <a:lnTo>
                    <a:pt x="1136434" y="225005"/>
                  </a:lnTo>
                  <a:lnTo>
                    <a:pt x="1118438" y="190703"/>
                  </a:lnTo>
                  <a:lnTo>
                    <a:pt x="1117904" y="182245"/>
                  </a:lnTo>
                  <a:lnTo>
                    <a:pt x="1118438" y="173774"/>
                  </a:lnTo>
                  <a:lnTo>
                    <a:pt x="1136434" y="139115"/>
                  </a:lnTo>
                  <a:lnTo>
                    <a:pt x="1173111" y="122783"/>
                  </a:lnTo>
                  <a:lnTo>
                    <a:pt x="1181646" y="122313"/>
                  </a:lnTo>
                  <a:lnTo>
                    <a:pt x="1190244" y="122783"/>
                  </a:lnTo>
                  <a:lnTo>
                    <a:pt x="1227289" y="139115"/>
                  </a:lnTo>
                  <a:lnTo>
                    <a:pt x="1245298" y="173774"/>
                  </a:lnTo>
                  <a:lnTo>
                    <a:pt x="1245819" y="182245"/>
                  </a:lnTo>
                  <a:lnTo>
                    <a:pt x="1245819" y="63830"/>
                  </a:lnTo>
                  <a:lnTo>
                    <a:pt x="1226019" y="86042"/>
                  </a:lnTo>
                  <a:lnTo>
                    <a:pt x="1222832" y="86855"/>
                  </a:lnTo>
                  <a:lnTo>
                    <a:pt x="1220038" y="86042"/>
                  </a:lnTo>
                  <a:lnTo>
                    <a:pt x="1210716" y="83680"/>
                  </a:lnTo>
                  <a:lnTo>
                    <a:pt x="1201305" y="82016"/>
                  </a:lnTo>
                  <a:lnTo>
                    <a:pt x="1191602" y="81026"/>
                  </a:lnTo>
                  <a:lnTo>
                    <a:pt x="1181608" y="80683"/>
                  </a:lnTo>
                  <a:lnTo>
                    <a:pt x="1166406" y="81495"/>
                  </a:lnTo>
                  <a:lnTo>
                    <a:pt x="1124458" y="93649"/>
                  </a:lnTo>
                  <a:lnTo>
                    <a:pt x="1091692" y="118846"/>
                  </a:lnTo>
                  <a:lnTo>
                    <a:pt x="1072667" y="154368"/>
                  </a:lnTo>
                  <a:lnTo>
                    <a:pt x="1069009" y="181813"/>
                  </a:lnTo>
                  <a:lnTo>
                    <a:pt x="1069949" y="196088"/>
                  </a:lnTo>
                  <a:lnTo>
                    <a:pt x="1083652" y="234467"/>
                  </a:lnTo>
                  <a:lnTo>
                    <a:pt x="1100480" y="254596"/>
                  </a:lnTo>
                  <a:lnTo>
                    <a:pt x="1100899" y="258838"/>
                  </a:lnTo>
                  <a:lnTo>
                    <a:pt x="1076375" y="295402"/>
                  </a:lnTo>
                  <a:lnTo>
                    <a:pt x="1066076" y="319735"/>
                  </a:lnTo>
                  <a:lnTo>
                    <a:pt x="1066076" y="327113"/>
                  </a:lnTo>
                  <a:lnTo>
                    <a:pt x="1087615" y="361137"/>
                  </a:lnTo>
                  <a:lnTo>
                    <a:pt x="1116228" y="367474"/>
                  </a:lnTo>
                  <a:lnTo>
                    <a:pt x="1275537" y="367474"/>
                  </a:lnTo>
                  <a:lnTo>
                    <a:pt x="1275537" y="325424"/>
                  </a:lnTo>
                  <a:lnTo>
                    <a:pt x="1128852" y="325424"/>
                  </a:lnTo>
                  <a:lnTo>
                    <a:pt x="1123556" y="324256"/>
                  </a:lnTo>
                  <a:lnTo>
                    <a:pt x="1117003" y="319735"/>
                  </a:lnTo>
                  <a:lnTo>
                    <a:pt x="1115555" y="316458"/>
                  </a:lnTo>
                  <a:lnTo>
                    <a:pt x="1115733" y="313334"/>
                  </a:lnTo>
                  <a:lnTo>
                    <a:pt x="1115796" y="312216"/>
                  </a:lnTo>
                  <a:lnTo>
                    <a:pt x="1116368" y="308267"/>
                  </a:lnTo>
                  <a:lnTo>
                    <a:pt x="1118781" y="303009"/>
                  </a:lnTo>
                  <a:lnTo>
                    <a:pt x="1123022" y="296506"/>
                  </a:lnTo>
                  <a:lnTo>
                    <a:pt x="1133182" y="280809"/>
                  </a:lnTo>
                  <a:lnTo>
                    <a:pt x="1133538" y="280174"/>
                  </a:lnTo>
                  <a:lnTo>
                    <a:pt x="1135011" y="277876"/>
                  </a:lnTo>
                  <a:lnTo>
                    <a:pt x="1138631" y="276466"/>
                  </a:lnTo>
                  <a:lnTo>
                    <a:pt x="1141945" y="277533"/>
                  </a:lnTo>
                  <a:lnTo>
                    <a:pt x="1151775" y="280174"/>
                  </a:lnTo>
                  <a:lnTo>
                    <a:pt x="1151915" y="280174"/>
                  </a:lnTo>
                  <a:lnTo>
                    <a:pt x="1161211" y="281914"/>
                  </a:lnTo>
                  <a:lnTo>
                    <a:pt x="1171270" y="282994"/>
                  </a:lnTo>
                  <a:lnTo>
                    <a:pt x="1181608" y="283362"/>
                  </a:lnTo>
                  <a:lnTo>
                    <a:pt x="1197178" y="282562"/>
                  </a:lnTo>
                  <a:lnTo>
                    <a:pt x="1212037" y="280174"/>
                  </a:lnTo>
                  <a:lnTo>
                    <a:pt x="1225169" y="276466"/>
                  </a:lnTo>
                  <a:lnTo>
                    <a:pt x="1226172" y="276186"/>
                  </a:lnTo>
                  <a:lnTo>
                    <a:pt x="1262926" y="255206"/>
                  </a:lnTo>
                  <a:lnTo>
                    <a:pt x="1275232" y="241744"/>
                  </a:lnTo>
                  <a:lnTo>
                    <a:pt x="1280604" y="234467"/>
                  </a:lnTo>
                  <a:lnTo>
                    <a:pt x="1287106" y="222415"/>
                  </a:lnTo>
                  <a:lnTo>
                    <a:pt x="1291767" y="209613"/>
                  </a:lnTo>
                  <a:lnTo>
                    <a:pt x="1294549" y="196088"/>
                  </a:lnTo>
                  <a:lnTo>
                    <a:pt x="1295450" y="182245"/>
                  </a:lnTo>
                  <a:lnTo>
                    <a:pt x="1295488" y="18181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7467304" y="925134"/>
            <a:ext cx="1689100" cy="314960"/>
            <a:chOff x="17467304" y="925134"/>
            <a:chExt cx="1689100" cy="314960"/>
          </a:xfrm>
        </p:grpSpPr>
        <p:sp>
          <p:nvSpPr>
            <p:cNvPr id="15" name="object 15"/>
            <p:cNvSpPr/>
            <p:nvPr/>
          </p:nvSpPr>
          <p:spPr>
            <a:xfrm>
              <a:off x="18910440" y="932359"/>
              <a:ext cx="17145" cy="114300"/>
            </a:xfrm>
            <a:custGeom>
              <a:avLst/>
              <a:gdLst/>
              <a:ahLst/>
              <a:cxnLst/>
              <a:rect l="l" t="t" r="r" b="b"/>
              <a:pathLst>
                <a:path w="17144" h="114300">
                  <a:moveTo>
                    <a:pt x="17004" y="0"/>
                  </a:moveTo>
                  <a:lnTo>
                    <a:pt x="0" y="0"/>
                  </a:lnTo>
                  <a:lnTo>
                    <a:pt x="0" y="113891"/>
                  </a:lnTo>
                  <a:lnTo>
                    <a:pt x="17004" y="113891"/>
                  </a:lnTo>
                  <a:lnTo>
                    <a:pt x="17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970273" y="932359"/>
              <a:ext cx="179807" cy="1157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67304" y="925134"/>
              <a:ext cx="1688692" cy="314480"/>
            </a:xfrm>
            <a:prstGeom prst="rect">
              <a:avLst/>
            </a:prstGeom>
          </p:spPr>
        </p:pic>
      </p:grpSp>
      <p:sp>
        <p:nvSpPr>
          <p:cNvPr id="18" name="object 18"/>
          <p:cNvSpPr/>
          <p:nvPr/>
        </p:nvSpPr>
        <p:spPr>
          <a:xfrm>
            <a:off x="17373313" y="878308"/>
            <a:ext cx="8255" cy="387985"/>
          </a:xfrm>
          <a:custGeom>
            <a:avLst/>
            <a:gdLst/>
            <a:ahLst/>
            <a:cxnLst/>
            <a:rect l="l" t="t" r="r" b="b"/>
            <a:pathLst>
              <a:path w="8255" h="387984">
                <a:moveTo>
                  <a:pt x="7664" y="0"/>
                </a:moveTo>
                <a:lnTo>
                  <a:pt x="0" y="0"/>
                </a:lnTo>
                <a:lnTo>
                  <a:pt x="0" y="387569"/>
                </a:lnTo>
                <a:lnTo>
                  <a:pt x="7664" y="387569"/>
                </a:lnTo>
                <a:lnTo>
                  <a:pt x="7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99997" y="0"/>
            <a:ext cx="4109085" cy="217170"/>
            <a:chOff x="1099997" y="0"/>
            <a:chExt cx="4109085" cy="217170"/>
          </a:xfrm>
        </p:grpSpPr>
        <p:sp>
          <p:nvSpPr>
            <p:cNvPr id="4" name="object 4"/>
            <p:cNvSpPr/>
            <p:nvPr/>
          </p:nvSpPr>
          <p:spPr>
            <a:xfrm>
              <a:off x="2145808" y="0"/>
              <a:ext cx="996315" cy="217170"/>
            </a:xfrm>
            <a:custGeom>
              <a:avLst/>
              <a:gdLst/>
              <a:ahLst/>
              <a:cxnLst/>
              <a:rect l="l" t="t" r="r" b="b"/>
              <a:pathLst>
                <a:path w="996314" h="217170">
                  <a:moveTo>
                    <a:pt x="0" y="216653"/>
                  </a:moveTo>
                  <a:lnTo>
                    <a:pt x="995990" y="216653"/>
                  </a:lnTo>
                  <a:lnTo>
                    <a:pt x="99599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99997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4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41799" y="0"/>
              <a:ext cx="1021080" cy="217170"/>
            </a:xfrm>
            <a:custGeom>
              <a:avLst/>
              <a:gdLst/>
              <a:ahLst/>
              <a:cxnLst/>
              <a:rect l="l" t="t" r="r" b="b"/>
              <a:pathLst>
                <a:path w="1021079" h="217170">
                  <a:moveTo>
                    <a:pt x="0" y="216653"/>
                  </a:moveTo>
                  <a:lnTo>
                    <a:pt x="1020900" y="216653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62700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5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39904" y="811002"/>
            <a:ext cx="8409305" cy="1207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70" dirty="0">
                <a:solidFill>
                  <a:srgbClr val="5A0059"/>
                </a:solidFill>
              </a:rPr>
              <a:t>Acerca</a:t>
            </a:r>
            <a:r>
              <a:rPr spc="-145" dirty="0">
                <a:solidFill>
                  <a:srgbClr val="5A0059"/>
                </a:solidFill>
              </a:rPr>
              <a:t> </a:t>
            </a:r>
            <a:r>
              <a:rPr dirty="0">
                <a:solidFill>
                  <a:srgbClr val="5A0059"/>
                </a:solidFill>
              </a:rPr>
              <a:t>de</a:t>
            </a:r>
            <a:r>
              <a:rPr spc="-335" dirty="0">
                <a:solidFill>
                  <a:srgbClr val="5A0059"/>
                </a:solidFill>
              </a:rPr>
              <a:t> </a:t>
            </a:r>
            <a:r>
              <a:rPr spc="-10" dirty="0">
                <a:solidFill>
                  <a:srgbClr val="5A0059"/>
                </a:solidFill>
              </a:rPr>
              <a:t>ANDEG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6250979" y="3171967"/>
            <a:ext cx="2273935" cy="2273935"/>
            <a:chOff x="1556010" y="3094235"/>
            <a:chExt cx="2273935" cy="2273935"/>
          </a:xfrm>
        </p:grpSpPr>
        <p:sp>
          <p:nvSpPr>
            <p:cNvPr id="10" name="object 10"/>
            <p:cNvSpPr/>
            <p:nvPr/>
          </p:nvSpPr>
          <p:spPr>
            <a:xfrm>
              <a:off x="1556010" y="3094235"/>
              <a:ext cx="2273935" cy="2273935"/>
            </a:xfrm>
            <a:custGeom>
              <a:avLst/>
              <a:gdLst/>
              <a:ahLst/>
              <a:cxnLst/>
              <a:rect l="l" t="t" r="r" b="b"/>
              <a:pathLst>
                <a:path w="2273935" h="2273935">
                  <a:moveTo>
                    <a:pt x="1136834" y="0"/>
                  </a:moveTo>
                  <a:lnTo>
                    <a:pt x="1088778" y="997"/>
                  </a:lnTo>
                  <a:lnTo>
                    <a:pt x="1041231" y="3963"/>
                  </a:lnTo>
                  <a:lnTo>
                    <a:pt x="994232" y="8857"/>
                  </a:lnTo>
                  <a:lnTo>
                    <a:pt x="947820" y="15641"/>
                  </a:lnTo>
                  <a:lnTo>
                    <a:pt x="902035" y="24275"/>
                  </a:lnTo>
                  <a:lnTo>
                    <a:pt x="856916" y="34720"/>
                  </a:lnTo>
                  <a:lnTo>
                    <a:pt x="812503" y="46935"/>
                  </a:lnTo>
                  <a:lnTo>
                    <a:pt x="768835" y="60882"/>
                  </a:lnTo>
                  <a:lnTo>
                    <a:pt x="725951" y="76522"/>
                  </a:lnTo>
                  <a:lnTo>
                    <a:pt x="683892" y="93814"/>
                  </a:lnTo>
                  <a:lnTo>
                    <a:pt x="642696" y="112719"/>
                  </a:lnTo>
                  <a:lnTo>
                    <a:pt x="602403" y="133198"/>
                  </a:lnTo>
                  <a:lnTo>
                    <a:pt x="563052" y="155211"/>
                  </a:lnTo>
                  <a:lnTo>
                    <a:pt x="524684" y="178719"/>
                  </a:lnTo>
                  <a:lnTo>
                    <a:pt x="487336" y="203683"/>
                  </a:lnTo>
                  <a:lnTo>
                    <a:pt x="451050" y="230062"/>
                  </a:lnTo>
                  <a:lnTo>
                    <a:pt x="415864" y="257818"/>
                  </a:lnTo>
                  <a:lnTo>
                    <a:pt x="381817" y="286911"/>
                  </a:lnTo>
                  <a:lnTo>
                    <a:pt x="348950" y="317302"/>
                  </a:lnTo>
                  <a:lnTo>
                    <a:pt x="317302" y="348950"/>
                  </a:lnTo>
                  <a:lnTo>
                    <a:pt x="286911" y="381817"/>
                  </a:lnTo>
                  <a:lnTo>
                    <a:pt x="257818" y="415864"/>
                  </a:lnTo>
                  <a:lnTo>
                    <a:pt x="230062" y="451050"/>
                  </a:lnTo>
                  <a:lnTo>
                    <a:pt x="203683" y="487336"/>
                  </a:lnTo>
                  <a:lnTo>
                    <a:pt x="178719" y="524684"/>
                  </a:lnTo>
                  <a:lnTo>
                    <a:pt x="155211" y="563052"/>
                  </a:lnTo>
                  <a:lnTo>
                    <a:pt x="133198" y="602403"/>
                  </a:lnTo>
                  <a:lnTo>
                    <a:pt x="112719" y="642696"/>
                  </a:lnTo>
                  <a:lnTo>
                    <a:pt x="93814" y="683892"/>
                  </a:lnTo>
                  <a:lnTo>
                    <a:pt x="76522" y="725951"/>
                  </a:lnTo>
                  <a:lnTo>
                    <a:pt x="60882" y="768835"/>
                  </a:lnTo>
                  <a:lnTo>
                    <a:pt x="46935" y="812503"/>
                  </a:lnTo>
                  <a:lnTo>
                    <a:pt x="34720" y="856916"/>
                  </a:lnTo>
                  <a:lnTo>
                    <a:pt x="24275" y="902035"/>
                  </a:lnTo>
                  <a:lnTo>
                    <a:pt x="15641" y="947820"/>
                  </a:lnTo>
                  <a:lnTo>
                    <a:pt x="8857" y="994232"/>
                  </a:lnTo>
                  <a:lnTo>
                    <a:pt x="3963" y="1041231"/>
                  </a:lnTo>
                  <a:lnTo>
                    <a:pt x="997" y="1088778"/>
                  </a:lnTo>
                  <a:lnTo>
                    <a:pt x="0" y="1136834"/>
                  </a:lnTo>
                  <a:lnTo>
                    <a:pt x="997" y="1184890"/>
                  </a:lnTo>
                  <a:lnTo>
                    <a:pt x="3963" y="1232437"/>
                  </a:lnTo>
                  <a:lnTo>
                    <a:pt x="8857" y="1279436"/>
                  </a:lnTo>
                  <a:lnTo>
                    <a:pt x="15641" y="1325848"/>
                  </a:lnTo>
                  <a:lnTo>
                    <a:pt x="24275" y="1371633"/>
                  </a:lnTo>
                  <a:lnTo>
                    <a:pt x="34720" y="1416752"/>
                  </a:lnTo>
                  <a:lnTo>
                    <a:pt x="46935" y="1461165"/>
                  </a:lnTo>
                  <a:lnTo>
                    <a:pt x="60882" y="1504833"/>
                  </a:lnTo>
                  <a:lnTo>
                    <a:pt x="76522" y="1547717"/>
                  </a:lnTo>
                  <a:lnTo>
                    <a:pt x="93814" y="1589776"/>
                  </a:lnTo>
                  <a:lnTo>
                    <a:pt x="112719" y="1630972"/>
                  </a:lnTo>
                  <a:lnTo>
                    <a:pt x="133198" y="1671265"/>
                  </a:lnTo>
                  <a:lnTo>
                    <a:pt x="155211" y="1710616"/>
                  </a:lnTo>
                  <a:lnTo>
                    <a:pt x="178719" y="1748984"/>
                  </a:lnTo>
                  <a:lnTo>
                    <a:pt x="203683" y="1786332"/>
                  </a:lnTo>
                  <a:lnTo>
                    <a:pt x="230062" y="1822618"/>
                  </a:lnTo>
                  <a:lnTo>
                    <a:pt x="257818" y="1857804"/>
                  </a:lnTo>
                  <a:lnTo>
                    <a:pt x="286911" y="1891851"/>
                  </a:lnTo>
                  <a:lnTo>
                    <a:pt x="317302" y="1924718"/>
                  </a:lnTo>
                  <a:lnTo>
                    <a:pt x="348950" y="1956366"/>
                  </a:lnTo>
                  <a:lnTo>
                    <a:pt x="381817" y="1986757"/>
                  </a:lnTo>
                  <a:lnTo>
                    <a:pt x="415864" y="2015850"/>
                  </a:lnTo>
                  <a:lnTo>
                    <a:pt x="451050" y="2043606"/>
                  </a:lnTo>
                  <a:lnTo>
                    <a:pt x="487336" y="2069985"/>
                  </a:lnTo>
                  <a:lnTo>
                    <a:pt x="524684" y="2094949"/>
                  </a:lnTo>
                  <a:lnTo>
                    <a:pt x="563052" y="2118457"/>
                  </a:lnTo>
                  <a:lnTo>
                    <a:pt x="602403" y="2140470"/>
                  </a:lnTo>
                  <a:lnTo>
                    <a:pt x="642696" y="2160949"/>
                  </a:lnTo>
                  <a:lnTo>
                    <a:pt x="683892" y="2179854"/>
                  </a:lnTo>
                  <a:lnTo>
                    <a:pt x="725951" y="2197146"/>
                  </a:lnTo>
                  <a:lnTo>
                    <a:pt x="768835" y="2212786"/>
                  </a:lnTo>
                  <a:lnTo>
                    <a:pt x="812503" y="2226733"/>
                  </a:lnTo>
                  <a:lnTo>
                    <a:pt x="856916" y="2238948"/>
                  </a:lnTo>
                  <a:lnTo>
                    <a:pt x="902035" y="2249393"/>
                  </a:lnTo>
                  <a:lnTo>
                    <a:pt x="947820" y="2258027"/>
                  </a:lnTo>
                  <a:lnTo>
                    <a:pt x="994232" y="2264811"/>
                  </a:lnTo>
                  <a:lnTo>
                    <a:pt x="1041231" y="2269705"/>
                  </a:lnTo>
                  <a:lnTo>
                    <a:pt x="1088778" y="2272671"/>
                  </a:lnTo>
                  <a:lnTo>
                    <a:pt x="1136834" y="2273668"/>
                  </a:lnTo>
                  <a:lnTo>
                    <a:pt x="1184890" y="2272671"/>
                  </a:lnTo>
                  <a:lnTo>
                    <a:pt x="1232437" y="2269705"/>
                  </a:lnTo>
                  <a:lnTo>
                    <a:pt x="1279436" y="2264811"/>
                  </a:lnTo>
                  <a:lnTo>
                    <a:pt x="1325848" y="2258027"/>
                  </a:lnTo>
                  <a:lnTo>
                    <a:pt x="1371633" y="2249393"/>
                  </a:lnTo>
                  <a:lnTo>
                    <a:pt x="1416752" y="2238948"/>
                  </a:lnTo>
                  <a:lnTo>
                    <a:pt x="1461165" y="2226733"/>
                  </a:lnTo>
                  <a:lnTo>
                    <a:pt x="1504833" y="2212786"/>
                  </a:lnTo>
                  <a:lnTo>
                    <a:pt x="1547717" y="2197146"/>
                  </a:lnTo>
                  <a:lnTo>
                    <a:pt x="1589776" y="2179854"/>
                  </a:lnTo>
                  <a:lnTo>
                    <a:pt x="1630972" y="2160949"/>
                  </a:lnTo>
                  <a:lnTo>
                    <a:pt x="1671265" y="2140470"/>
                  </a:lnTo>
                  <a:lnTo>
                    <a:pt x="1710616" y="2118457"/>
                  </a:lnTo>
                  <a:lnTo>
                    <a:pt x="1748984" y="2094949"/>
                  </a:lnTo>
                  <a:lnTo>
                    <a:pt x="1786332" y="2069985"/>
                  </a:lnTo>
                  <a:lnTo>
                    <a:pt x="1822618" y="2043606"/>
                  </a:lnTo>
                  <a:lnTo>
                    <a:pt x="1857804" y="2015850"/>
                  </a:lnTo>
                  <a:lnTo>
                    <a:pt x="1891851" y="1986757"/>
                  </a:lnTo>
                  <a:lnTo>
                    <a:pt x="1924718" y="1956366"/>
                  </a:lnTo>
                  <a:lnTo>
                    <a:pt x="1956366" y="1924718"/>
                  </a:lnTo>
                  <a:lnTo>
                    <a:pt x="1986757" y="1891851"/>
                  </a:lnTo>
                  <a:lnTo>
                    <a:pt x="2015850" y="1857804"/>
                  </a:lnTo>
                  <a:lnTo>
                    <a:pt x="2043606" y="1822618"/>
                  </a:lnTo>
                  <a:lnTo>
                    <a:pt x="2069985" y="1786332"/>
                  </a:lnTo>
                  <a:lnTo>
                    <a:pt x="2094949" y="1748984"/>
                  </a:lnTo>
                  <a:lnTo>
                    <a:pt x="2118457" y="1710616"/>
                  </a:lnTo>
                  <a:lnTo>
                    <a:pt x="2140470" y="1671265"/>
                  </a:lnTo>
                  <a:lnTo>
                    <a:pt x="2160949" y="1630972"/>
                  </a:lnTo>
                  <a:lnTo>
                    <a:pt x="2179854" y="1589776"/>
                  </a:lnTo>
                  <a:lnTo>
                    <a:pt x="2197146" y="1547717"/>
                  </a:lnTo>
                  <a:lnTo>
                    <a:pt x="2212786" y="1504833"/>
                  </a:lnTo>
                  <a:lnTo>
                    <a:pt x="2226733" y="1461165"/>
                  </a:lnTo>
                  <a:lnTo>
                    <a:pt x="2238948" y="1416752"/>
                  </a:lnTo>
                  <a:lnTo>
                    <a:pt x="2249393" y="1371633"/>
                  </a:lnTo>
                  <a:lnTo>
                    <a:pt x="2258027" y="1325848"/>
                  </a:lnTo>
                  <a:lnTo>
                    <a:pt x="2264811" y="1279436"/>
                  </a:lnTo>
                  <a:lnTo>
                    <a:pt x="2269705" y="1232437"/>
                  </a:lnTo>
                  <a:lnTo>
                    <a:pt x="2272671" y="1184890"/>
                  </a:lnTo>
                  <a:lnTo>
                    <a:pt x="2273668" y="1136834"/>
                  </a:lnTo>
                  <a:lnTo>
                    <a:pt x="2272671" y="1088778"/>
                  </a:lnTo>
                  <a:lnTo>
                    <a:pt x="2269705" y="1041231"/>
                  </a:lnTo>
                  <a:lnTo>
                    <a:pt x="2264811" y="994232"/>
                  </a:lnTo>
                  <a:lnTo>
                    <a:pt x="2258027" y="947820"/>
                  </a:lnTo>
                  <a:lnTo>
                    <a:pt x="2249393" y="902035"/>
                  </a:lnTo>
                  <a:lnTo>
                    <a:pt x="2238948" y="856916"/>
                  </a:lnTo>
                  <a:lnTo>
                    <a:pt x="2226733" y="812503"/>
                  </a:lnTo>
                  <a:lnTo>
                    <a:pt x="2212786" y="768835"/>
                  </a:lnTo>
                  <a:lnTo>
                    <a:pt x="2197146" y="725951"/>
                  </a:lnTo>
                  <a:lnTo>
                    <a:pt x="2179854" y="683892"/>
                  </a:lnTo>
                  <a:lnTo>
                    <a:pt x="2160949" y="642696"/>
                  </a:lnTo>
                  <a:lnTo>
                    <a:pt x="2140470" y="602403"/>
                  </a:lnTo>
                  <a:lnTo>
                    <a:pt x="2118457" y="563052"/>
                  </a:lnTo>
                  <a:lnTo>
                    <a:pt x="2094949" y="524684"/>
                  </a:lnTo>
                  <a:lnTo>
                    <a:pt x="2069985" y="487336"/>
                  </a:lnTo>
                  <a:lnTo>
                    <a:pt x="2043606" y="451050"/>
                  </a:lnTo>
                  <a:lnTo>
                    <a:pt x="2015850" y="415864"/>
                  </a:lnTo>
                  <a:lnTo>
                    <a:pt x="1986757" y="381817"/>
                  </a:lnTo>
                  <a:lnTo>
                    <a:pt x="1956366" y="348950"/>
                  </a:lnTo>
                  <a:lnTo>
                    <a:pt x="1924718" y="317302"/>
                  </a:lnTo>
                  <a:lnTo>
                    <a:pt x="1891851" y="286911"/>
                  </a:lnTo>
                  <a:lnTo>
                    <a:pt x="1857804" y="257818"/>
                  </a:lnTo>
                  <a:lnTo>
                    <a:pt x="1822618" y="230062"/>
                  </a:lnTo>
                  <a:lnTo>
                    <a:pt x="1786332" y="203683"/>
                  </a:lnTo>
                  <a:lnTo>
                    <a:pt x="1748984" y="178719"/>
                  </a:lnTo>
                  <a:lnTo>
                    <a:pt x="1710616" y="155211"/>
                  </a:lnTo>
                  <a:lnTo>
                    <a:pt x="1671265" y="133198"/>
                  </a:lnTo>
                  <a:lnTo>
                    <a:pt x="1630972" y="112719"/>
                  </a:lnTo>
                  <a:lnTo>
                    <a:pt x="1589776" y="93814"/>
                  </a:lnTo>
                  <a:lnTo>
                    <a:pt x="1547717" y="76522"/>
                  </a:lnTo>
                  <a:lnTo>
                    <a:pt x="1504833" y="60882"/>
                  </a:lnTo>
                  <a:lnTo>
                    <a:pt x="1461165" y="46935"/>
                  </a:lnTo>
                  <a:lnTo>
                    <a:pt x="1416752" y="34720"/>
                  </a:lnTo>
                  <a:lnTo>
                    <a:pt x="1371633" y="24275"/>
                  </a:lnTo>
                  <a:lnTo>
                    <a:pt x="1325848" y="15641"/>
                  </a:lnTo>
                  <a:lnTo>
                    <a:pt x="1279436" y="8857"/>
                  </a:lnTo>
                  <a:lnTo>
                    <a:pt x="1232437" y="3963"/>
                  </a:lnTo>
                  <a:lnTo>
                    <a:pt x="1184890" y="997"/>
                  </a:lnTo>
                  <a:lnTo>
                    <a:pt x="1136834" y="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18538" y="3564489"/>
              <a:ext cx="1459865" cy="1071245"/>
            </a:xfrm>
            <a:custGeom>
              <a:avLst/>
              <a:gdLst/>
              <a:ahLst/>
              <a:cxnLst/>
              <a:rect l="l" t="t" r="r" b="b"/>
              <a:pathLst>
                <a:path w="1459864" h="1071245">
                  <a:moveTo>
                    <a:pt x="568401" y="821270"/>
                  </a:moveTo>
                  <a:lnTo>
                    <a:pt x="566724" y="812939"/>
                  </a:lnTo>
                  <a:lnTo>
                    <a:pt x="562140" y="806145"/>
                  </a:lnTo>
                  <a:lnTo>
                    <a:pt x="555345" y="801560"/>
                  </a:lnTo>
                  <a:lnTo>
                    <a:pt x="547014" y="799884"/>
                  </a:lnTo>
                  <a:lnTo>
                    <a:pt x="538695" y="801560"/>
                  </a:lnTo>
                  <a:lnTo>
                    <a:pt x="531901" y="806145"/>
                  </a:lnTo>
                  <a:lnTo>
                    <a:pt x="527316" y="812939"/>
                  </a:lnTo>
                  <a:lnTo>
                    <a:pt x="525640" y="821270"/>
                  </a:lnTo>
                  <a:lnTo>
                    <a:pt x="525640" y="866965"/>
                  </a:lnTo>
                  <a:lnTo>
                    <a:pt x="527316" y="875296"/>
                  </a:lnTo>
                  <a:lnTo>
                    <a:pt x="531901" y="882091"/>
                  </a:lnTo>
                  <a:lnTo>
                    <a:pt x="538695" y="886675"/>
                  </a:lnTo>
                  <a:lnTo>
                    <a:pt x="547014" y="888352"/>
                  </a:lnTo>
                  <a:lnTo>
                    <a:pt x="555345" y="886675"/>
                  </a:lnTo>
                  <a:lnTo>
                    <a:pt x="562140" y="882091"/>
                  </a:lnTo>
                  <a:lnTo>
                    <a:pt x="566724" y="875296"/>
                  </a:lnTo>
                  <a:lnTo>
                    <a:pt x="568401" y="866965"/>
                  </a:lnTo>
                  <a:lnTo>
                    <a:pt x="568401" y="821270"/>
                  </a:lnTo>
                  <a:close/>
                </a:path>
                <a:path w="1459864" h="1071245">
                  <a:moveTo>
                    <a:pt x="659815" y="821270"/>
                  </a:moveTo>
                  <a:lnTo>
                    <a:pt x="658139" y="812939"/>
                  </a:lnTo>
                  <a:lnTo>
                    <a:pt x="653554" y="806145"/>
                  </a:lnTo>
                  <a:lnTo>
                    <a:pt x="646760" y="801560"/>
                  </a:lnTo>
                  <a:lnTo>
                    <a:pt x="638429" y="799884"/>
                  </a:lnTo>
                  <a:lnTo>
                    <a:pt x="630110" y="801560"/>
                  </a:lnTo>
                  <a:lnTo>
                    <a:pt x="623316" y="806145"/>
                  </a:lnTo>
                  <a:lnTo>
                    <a:pt x="618731" y="812939"/>
                  </a:lnTo>
                  <a:lnTo>
                    <a:pt x="617054" y="821270"/>
                  </a:lnTo>
                  <a:lnTo>
                    <a:pt x="617054" y="866965"/>
                  </a:lnTo>
                  <a:lnTo>
                    <a:pt x="618731" y="875296"/>
                  </a:lnTo>
                  <a:lnTo>
                    <a:pt x="623316" y="882091"/>
                  </a:lnTo>
                  <a:lnTo>
                    <a:pt x="630110" y="886675"/>
                  </a:lnTo>
                  <a:lnTo>
                    <a:pt x="638429" y="888352"/>
                  </a:lnTo>
                  <a:lnTo>
                    <a:pt x="646760" y="886675"/>
                  </a:lnTo>
                  <a:lnTo>
                    <a:pt x="653554" y="882091"/>
                  </a:lnTo>
                  <a:lnTo>
                    <a:pt x="658139" y="875296"/>
                  </a:lnTo>
                  <a:lnTo>
                    <a:pt x="659815" y="866965"/>
                  </a:lnTo>
                  <a:lnTo>
                    <a:pt x="659815" y="821270"/>
                  </a:lnTo>
                  <a:close/>
                </a:path>
                <a:path w="1459864" h="1071245">
                  <a:moveTo>
                    <a:pt x="751230" y="821270"/>
                  </a:moveTo>
                  <a:lnTo>
                    <a:pt x="749554" y="812939"/>
                  </a:lnTo>
                  <a:lnTo>
                    <a:pt x="744969" y="806145"/>
                  </a:lnTo>
                  <a:lnTo>
                    <a:pt x="738174" y="801560"/>
                  </a:lnTo>
                  <a:lnTo>
                    <a:pt x="729843" y="799884"/>
                  </a:lnTo>
                  <a:lnTo>
                    <a:pt x="721525" y="801560"/>
                  </a:lnTo>
                  <a:lnTo>
                    <a:pt x="714730" y="806145"/>
                  </a:lnTo>
                  <a:lnTo>
                    <a:pt x="710145" y="812939"/>
                  </a:lnTo>
                  <a:lnTo>
                    <a:pt x="708469" y="821270"/>
                  </a:lnTo>
                  <a:lnTo>
                    <a:pt x="708469" y="866965"/>
                  </a:lnTo>
                  <a:lnTo>
                    <a:pt x="710145" y="875296"/>
                  </a:lnTo>
                  <a:lnTo>
                    <a:pt x="714730" y="882091"/>
                  </a:lnTo>
                  <a:lnTo>
                    <a:pt x="721525" y="886675"/>
                  </a:lnTo>
                  <a:lnTo>
                    <a:pt x="729843" y="888352"/>
                  </a:lnTo>
                  <a:lnTo>
                    <a:pt x="738174" y="886675"/>
                  </a:lnTo>
                  <a:lnTo>
                    <a:pt x="744969" y="882091"/>
                  </a:lnTo>
                  <a:lnTo>
                    <a:pt x="749554" y="875296"/>
                  </a:lnTo>
                  <a:lnTo>
                    <a:pt x="751230" y="866965"/>
                  </a:lnTo>
                  <a:lnTo>
                    <a:pt x="751230" y="821270"/>
                  </a:lnTo>
                  <a:close/>
                </a:path>
                <a:path w="1459864" h="1071245">
                  <a:moveTo>
                    <a:pt x="842645" y="821270"/>
                  </a:moveTo>
                  <a:lnTo>
                    <a:pt x="840968" y="812939"/>
                  </a:lnTo>
                  <a:lnTo>
                    <a:pt x="836383" y="806145"/>
                  </a:lnTo>
                  <a:lnTo>
                    <a:pt x="829589" y="801560"/>
                  </a:lnTo>
                  <a:lnTo>
                    <a:pt x="821258" y="799884"/>
                  </a:lnTo>
                  <a:lnTo>
                    <a:pt x="812939" y="801560"/>
                  </a:lnTo>
                  <a:lnTo>
                    <a:pt x="806145" y="806145"/>
                  </a:lnTo>
                  <a:lnTo>
                    <a:pt x="801560" y="812939"/>
                  </a:lnTo>
                  <a:lnTo>
                    <a:pt x="799884" y="821270"/>
                  </a:lnTo>
                  <a:lnTo>
                    <a:pt x="799884" y="866965"/>
                  </a:lnTo>
                  <a:lnTo>
                    <a:pt x="801560" y="875296"/>
                  </a:lnTo>
                  <a:lnTo>
                    <a:pt x="806145" y="882091"/>
                  </a:lnTo>
                  <a:lnTo>
                    <a:pt x="812939" y="886675"/>
                  </a:lnTo>
                  <a:lnTo>
                    <a:pt x="821258" y="888352"/>
                  </a:lnTo>
                  <a:lnTo>
                    <a:pt x="829589" y="886675"/>
                  </a:lnTo>
                  <a:lnTo>
                    <a:pt x="836383" y="882091"/>
                  </a:lnTo>
                  <a:lnTo>
                    <a:pt x="840968" y="875296"/>
                  </a:lnTo>
                  <a:lnTo>
                    <a:pt x="842645" y="866965"/>
                  </a:lnTo>
                  <a:lnTo>
                    <a:pt x="842645" y="821270"/>
                  </a:lnTo>
                  <a:close/>
                </a:path>
                <a:path w="1459864" h="1071245">
                  <a:moveTo>
                    <a:pt x="934059" y="821270"/>
                  </a:moveTo>
                  <a:lnTo>
                    <a:pt x="932383" y="812939"/>
                  </a:lnTo>
                  <a:lnTo>
                    <a:pt x="927798" y="806145"/>
                  </a:lnTo>
                  <a:lnTo>
                    <a:pt x="921004" y="801560"/>
                  </a:lnTo>
                  <a:lnTo>
                    <a:pt x="912685" y="799884"/>
                  </a:lnTo>
                  <a:lnTo>
                    <a:pt x="904354" y="801560"/>
                  </a:lnTo>
                  <a:lnTo>
                    <a:pt x="897559" y="806145"/>
                  </a:lnTo>
                  <a:lnTo>
                    <a:pt x="892975" y="812939"/>
                  </a:lnTo>
                  <a:lnTo>
                    <a:pt x="891298" y="821270"/>
                  </a:lnTo>
                  <a:lnTo>
                    <a:pt x="891298" y="866965"/>
                  </a:lnTo>
                  <a:lnTo>
                    <a:pt x="892975" y="875296"/>
                  </a:lnTo>
                  <a:lnTo>
                    <a:pt x="897559" y="882091"/>
                  </a:lnTo>
                  <a:lnTo>
                    <a:pt x="904354" y="886675"/>
                  </a:lnTo>
                  <a:lnTo>
                    <a:pt x="912685" y="888352"/>
                  </a:lnTo>
                  <a:lnTo>
                    <a:pt x="921004" y="886675"/>
                  </a:lnTo>
                  <a:lnTo>
                    <a:pt x="927798" y="882091"/>
                  </a:lnTo>
                  <a:lnTo>
                    <a:pt x="932383" y="875296"/>
                  </a:lnTo>
                  <a:lnTo>
                    <a:pt x="934059" y="866965"/>
                  </a:lnTo>
                  <a:lnTo>
                    <a:pt x="934059" y="821270"/>
                  </a:lnTo>
                  <a:close/>
                </a:path>
                <a:path w="1459864" h="1071245">
                  <a:moveTo>
                    <a:pt x="1025474" y="821270"/>
                  </a:moveTo>
                  <a:lnTo>
                    <a:pt x="1023797" y="812939"/>
                  </a:lnTo>
                  <a:lnTo>
                    <a:pt x="1019213" y="806145"/>
                  </a:lnTo>
                  <a:lnTo>
                    <a:pt x="1012418" y="801560"/>
                  </a:lnTo>
                  <a:lnTo>
                    <a:pt x="1004100" y="799884"/>
                  </a:lnTo>
                  <a:lnTo>
                    <a:pt x="995768" y="801560"/>
                  </a:lnTo>
                  <a:lnTo>
                    <a:pt x="988974" y="806145"/>
                  </a:lnTo>
                  <a:lnTo>
                    <a:pt x="984389" y="812939"/>
                  </a:lnTo>
                  <a:lnTo>
                    <a:pt x="982713" y="821270"/>
                  </a:lnTo>
                  <a:lnTo>
                    <a:pt x="982713" y="866965"/>
                  </a:lnTo>
                  <a:lnTo>
                    <a:pt x="984389" y="875296"/>
                  </a:lnTo>
                  <a:lnTo>
                    <a:pt x="988974" y="882091"/>
                  </a:lnTo>
                  <a:lnTo>
                    <a:pt x="995768" y="886675"/>
                  </a:lnTo>
                  <a:lnTo>
                    <a:pt x="1004100" y="888352"/>
                  </a:lnTo>
                  <a:lnTo>
                    <a:pt x="1012418" y="886675"/>
                  </a:lnTo>
                  <a:lnTo>
                    <a:pt x="1019213" y="882091"/>
                  </a:lnTo>
                  <a:lnTo>
                    <a:pt x="1023797" y="875296"/>
                  </a:lnTo>
                  <a:lnTo>
                    <a:pt x="1025474" y="866965"/>
                  </a:lnTo>
                  <a:lnTo>
                    <a:pt x="1025474" y="821270"/>
                  </a:lnTo>
                  <a:close/>
                </a:path>
                <a:path w="1459864" h="1071245">
                  <a:moveTo>
                    <a:pt x="1116888" y="821270"/>
                  </a:moveTo>
                  <a:lnTo>
                    <a:pt x="1115212" y="812939"/>
                  </a:lnTo>
                  <a:lnTo>
                    <a:pt x="1110627" y="806145"/>
                  </a:lnTo>
                  <a:lnTo>
                    <a:pt x="1103833" y="801560"/>
                  </a:lnTo>
                  <a:lnTo>
                    <a:pt x="1095514" y="799884"/>
                  </a:lnTo>
                  <a:lnTo>
                    <a:pt x="1087183" y="801560"/>
                  </a:lnTo>
                  <a:lnTo>
                    <a:pt x="1080389" y="806145"/>
                  </a:lnTo>
                  <a:lnTo>
                    <a:pt x="1075804" y="812939"/>
                  </a:lnTo>
                  <a:lnTo>
                    <a:pt x="1074127" y="821270"/>
                  </a:lnTo>
                  <a:lnTo>
                    <a:pt x="1074127" y="866965"/>
                  </a:lnTo>
                  <a:lnTo>
                    <a:pt x="1075804" y="875296"/>
                  </a:lnTo>
                  <a:lnTo>
                    <a:pt x="1080389" y="882091"/>
                  </a:lnTo>
                  <a:lnTo>
                    <a:pt x="1087183" y="886675"/>
                  </a:lnTo>
                  <a:lnTo>
                    <a:pt x="1095514" y="888352"/>
                  </a:lnTo>
                  <a:lnTo>
                    <a:pt x="1103833" y="886675"/>
                  </a:lnTo>
                  <a:lnTo>
                    <a:pt x="1110627" y="882091"/>
                  </a:lnTo>
                  <a:lnTo>
                    <a:pt x="1115212" y="875296"/>
                  </a:lnTo>
                  <a:lnTo>
                    <a:pt x="1116888" y="866965"/>
                  </a:lnTo>
                  <a:lnTo>
                    <a:pt x="1116888" y="821270"/>
                  </a:lnTo>
                  <a:close/>
                </a:path>
                <a:path w="1459864" h="1071245">
                  <a:moveTo>
                    <a:pt x="1208303" y="821270"/>
                  </a:moveTo>
                  <a:lnTo>
                    <a:pt x="1206627" y="812939"/>
                  </a:lnTo>
                  <a:lnTo>
                    <a:pt x="1202042" y="806145"/>
                  </a:lnTo>
                  <a:lnTo>
                    <a:pt x="1195247" y="801560"/>
                  </a:lnTo>
                  <a:lnTo>
                    <a:pt x="1186929" y="799884"/>
                  </a:lnTo>
                  <a:lnTo>
                    <a:pt x="1178598" y="801560"/>
                  </a:lnTo>
                  <a:lnTo>
                    <a:pt x="1171803" y="806145"/>
                  </a:lnTo>
                  <a:lnTo>
                    <a:pt x="1167231" y="812939"/>
                  </a:lnTo>
                  <a:lnTo>
                    <a:pt x="1165542" y="821270"/>
                  </a:lnTo>
                  <a:lnTo>
                    <a:pt x="1165542" y="866965"/>
                  </a:lnTo>
                  <a:lnTo>
                    <a:pt x="1167231" y="875296"/>
                  </a:lnTo>
                  <a:lnTo>
                    <a:pt x="1171803" y="882091"/>
                  </a:lnTo>
                  <a:lnTo>
                    <a:pt x="1178598" y="886675"/>
                  </a:lnTo>
                  <a:lnTo>
                    <a:pt x="1186929" y="888352"/>
                  </a:lnTo>
                  <a:lnTo>
                    <a:pt x="1195247" y="886675"/>
                  </a:lnTo>
                  <a:lnTo>
                    <a:pt x="1202042" y="882091"/>
                  </a:lnTo>
                  <a:lnTo>
                    <a:pt x="1206627" y="875296"/>
                  </a:lnTo>
                  <a:lnTo>
                    <a:pt x="1208303" y="866965"/>
                  </a:lnTo>
                  <a:lnTo>
                    <a:pt x="1208303" y="821270"/>
                  </a:lnTo>
                  <a:close/>
                </a:path>
                <a:path w="1459864" h="1071245">
                  <a:moveTo>
                    <a:pt x="1459699" y="1049807"/>
                  </a:moveTo>
                  <a:lnTo>
                    <a:pt x="1458023" y="1041488"/>
                  </a:lnTo>
                  <a:lnTo>
                    <a:pt x="1453438" y="1034681"/>
                  </a:lnTo>
                  <a:lnTo>
                    <a:pt x="1446644" y="1030109"/>
                  </a:lnTo>
                  <a:lnTo>
                    <a:pt x="1438325" y="1028420"/>
                  </a:lnTo>
                  <a:lnTo>
                    <a:pt x="1368285" y="1028420"/>
                  </a:lnTo>
                  <a:lnTo>
                    <a:pt x="1368285" y="734517"/>
                  </a:lnTo>
                  <a:lnTo>
                    <a:pt x="1377759" y="724281"/>
                  </a:lnTo>
                  <a:lnTo>
                    <a:pt x="1384960" y="712241"/>
                  </a:lnTo>
                  <a:lnTo>
                    <a:pt x="1389532" y="698741"/>
                  </a:lnTo>
                  <a:lnTo>
                    <a:pt x="1391145" y="684136"/>
                  </a:lnTo>
                  <a:lnTo>
                    <a:pt x="1386217" y="659815"/>
                  </a:lnTo>
                  <a:lnTo>
                    <a:pt x="1385862" y="658050"/>
                  </a:lnTo>
                  <a:lnTo>
                    <a:pt x="1371473" y="636727"/>
                  </a:lnTo>
                  <a:lnTo>
                    <a:pt x="1350137" y="622338"/>
                  </a:lnTo>
                  <a:lnTo>
                    <a:pt x="1348371" y="621982"/>
                  </a:lnTo>
                  <a:lnTo>
                    <a:pt x="1348371" y="684136"/>
                  </a:lnTo>
                  <a:lnTo>
                    <a:pt x="1346466" y="693597"/>
                  </a:lnTo>
                  <a:lnTo>
                    <a:pt x="1341247" y="701332"/>
                  </a:lnTo>
                  <a:lnTo>
                    <a:pt x="1333512" y="706551"/>
                  </a:lnTo>
                  <a:lnTo>
                    <a:pt x="1324051" y="708469"/>
                  </a:lnTo>
                  <a:lnTo>
                    <a:pt x="1278343" y="708469"/>
                  </a:lnTo>
                  <a:lnTo>
                    <a:pt x="1270025" y="710145"/>
                  </a:lnTo>
                  <a:lnTo>
                    <a:pt x="1263230" y="714730"/>
                  </a:lnTo>
                  <a:lnTo>
                    <a:pt x="1258646" y="721525"/>
                  </a:lnTo>
                  <a:lnTo>
                    <a:pt x="1256969" y="729843"/>
                  </a:lnTo>
                  <a:lnTo>
                    <a:pt x="1258646" y="738174"/>
                  </a:lnTo>
                  <a:lnTo>
                    <a:pt x="1263230" y="744969"/>
                  </a:lnTo>
                  <a:lnTo>
                    <a:pt x="1270025" y="749554"/>
                  </a:lnTo>
                  <a:lnTo>
                    <a:pt x="1278343" y="751230"/>
                  </a:lnTo>
                  <a:lnTo>
                    <a:pt x="1325511" y="751230"/>
                  </a:lnTo>
                  <a:lnTo>
                    <a:pt x="1325511" y="1028420"/>
                  </a:lnTo>
                  <a:lnTo>
                    <a:pt x="408419" y="1028420"/>
                  </a:lnTo>
                  <a:lnTo>
                    <a:pt x="408419" y="751230"/>
                  </a:lnTo>
                  <a:lnTo>
                    <a:pt x="1186942" y="751230"/>
                  </a:lnTo>
                  <a:lnTo>
                    <a:pt x="1195273" y="749554"/>
                  </a:lnTo>
                  <a:lnTo>
                    <a:pt x="1202067" y="744969"/>
                  </a:lnTo>
                  <a:lnTo>
                    <a:pt x="1206652" y="738174"/>
                  </a:lnTo>
                  <a:lnTo>
                    <a:pt x="1208328" y="729843"/>
                  </a:lnTo>
                  <a:lnTo>
                    <a:pt x="1206652" y="721525"/>
                  </a:lnTo>
                  <a:lnTo>
                    <a:pt x="1202067" y="714730"/>
                  </a:lnTo>
                  <a:lnTo>
                    <a:pt x="1195273" y="710145"/>
                  </a:lnTo>
                  <a:lnTo>
                    <a:pt x="1186942" y="708469"/>
                  </a:lnTo>
                  <a:lnTo>
                    <a:pt x="409892" y="708469"/>
                  </a:lnTo>
                  <a:lnTo>
                    <a:pt x="400431" y="706551"/>
                  </a:lnTo>
                  <a:lnTo>
                    <a:pt x="392696" y="701332"/>
                  </a:lnTo>
                  <a:lnTo>
                    <a:pt x="387477" y="693597"/>
                  </a:lnTo>
                  <a:lnTo>
                    <a:pt x="385572" y="684136"/>
                  </a:lnTo>
                  <a:lnTo>
                    <a:pt x="387477" y="674687"/>
                  </a:lnTo>
                  <a:lnTo>
                    <a:pt x="392696" y="666953"/>
                  </a:lnTo>
                  <a:lnTo>
                    <a:pt x="400431" y="661733"/>
                  </a:lnTo>
                  <a:lnTo>
                    <a:pt x="409892" y="659815"/>
                  </a:lnTo>
                  <a:lnTo>
                    <a:pt x="1324051" y="659815"/>
                  </a:lnTo>
                  <a:lnTo>
                    <a:pt x="1333512" y="661733"/>
                  </a:lnTo>
                  <a:lnTo>
                    <a:pt x="1341247" y="666953"/>
                  </a:lnTo>
                  <a:lnTo>
                    <a:pt x="1346466" y="674687"/>
                  </a:lnTo>
                  <a:lnTo>
                    <a:pt x="1348371" y="684136"/>
                  </a:lnTo>
                  <a:lnTo>
                    <a:pt x="1348371" y="621982"/>
                  </a:lnTo>
                  <a:lnTo>
                    <a:pt x="1324051" y="617054"/>
                  </a:lnTo>
                  <a:lnTo>
                    <a:pt x="1184160" y="617054"/>
                  </a:lnTo>
                  <a:lnTo>
                    <a:pt x="1163980" y="294157"/>
                  </a:lnTo>
                  <a:lnTo>
                    <a:pt x="1149223" y="252933"/>
                  </a:lnTo>
                  <a:lnTo>
                    <a:pt x="1141310" y="251421"/>
                  </a:lnTo>
                  <a:lnTo>
                    <a:pt x="1141310" y="617054"/>
                  </a:lnTo>
                  <a:lnTo>
                    <a:pt x="1049718" y="617054"/>
                  </a:lnTo>
                  <a:lnTo>
                    <a:pt x="1069886" y="294157"/>
                  </a:lnTo>
                  <a:lnTo>
                    <a:pt x="1121130" y="294157"/>
                  </a:lnTo>
                  <a:lnTo>
                    <a:pt x="1141310" y="617054"/>
                  </a:lnTo>
                  <a:lnTo>
                    <a:pt x="1141310" y="251421"/>
                  </a:lnTo>
                  <a:lnTo>
                    <a:pt x="1049807" y="251396"/>
                  </a:lnTo>
                  <a:lnTo>
                    <a:pt x="1006856" y="617054"/>
                  </a:lnTo>
                  <a:lnTo>
                    <a:pt x="955624" y="617054"/>
                  </a:lnTo>
                  <a:lnTo>
                    <a:pt x="935443" y="294157"/>
                  </a:lnTo>
                  <a:lnTo>
                    <a:pt x="920673" y="252933"/>
                  </a:lnTo>
                  <a:lnTo>
                    <a:pt x="912774" y="251421"/>
                  </a:lnTo>
                  <a:lnTo>
                    <a:pt x="912774" y="617054"/>
                  </a:lnTo>
                  <a:lnTo>
                    <a:pt x="821169" y="617054"/>
                  </a:lnTo>
                  <a:lnTo>
                    <a:pt x="841349" y="294157"/>
                  </a:lnTo>
                  <a:lnTo>
                    <a:pt x="892594" y="294157"/>
                  </a:lnTo>
                  <a:lnTo>
                    <a:pt x="912774" y="617054"/>
                  </a:lnTo>
                  <a:lnTo>
                    <a:pt x="912774" y="251421"/>
                  </a:lnTo>
                  <a:lnTo>
                    <a:pt x="821258" y="251396"/>
                  </a:lnTo>
                  <a:lnTo>
                    <a:pt x="778319" y="617054"/>
                  </a:lnTo>
                  <a:lnTo>
                    <a:pt x="727087" y="617054"/>
                  </a:lnTo>
                  <a:lnTo>
                    <a:pt x="706907" y="294157"/>
                  </a:lnTo>
                  <a:lnTo>
                    <a:pt x="692137" y="252933"/>
                  </a:lnTo>
                  <a:lnTo>
                    <a:pt x="684225" y="251421"/>
                  </a:lnTo>
                  <a:lnTo>
                    <a:pt x="684225" y="617054"/>
                  </a:lnTo>
                  <a:lnTo>
                    <a:pt x="592632" y="617054"/>
                  </a:lnTo>
                  <a:lnTo>
                    <a:pt x="612813" y="294157"/>
                  </a:lnTo>
                  <a:lnTo>
                    <a:pt x="664044" y="294157"/>
                  </a:lnTo>
                  <a:lnTo>
                    <a:pt x="684225" y="617054"/>
                  </a:lnTo>
                  <a:lnTo>
                    <a:pt x="684225" y="251421"/>
                  </a:lnTo>
                  <a:lnTo>
                    <a:pt x="592721" y="251396"/>
                  </a:lnTo>
                  <a:lnTo>
                    <a:pt x="549783" y="617054"/>
                  </a:lnTo>
                  <a:lnTo>
                    <a:pt x="490220" y="617054"/>
                  </a:lnTo>
                  <a:lnTo>
                    <a:pt x="477469" y="42760"/>
                  </a:lnTo>
                  <a:lnTo>
                    <a:pt x="463816" y="1625"/>
                  </a:lnTo>
                  <a:lnTo>
                    <a:pt x="455612" y="0"/>
                  </a:lnTo>
                  <a:lnTo>
                    <a:pt x="447446" y="0"/>
                  </a:lnTo>
                  <a:lnTo>
                    <a:pt x="447446" y="617054"/>
                  </a:lnTo>
                  <a:lnTo>
                    <a:pt x="409905" y="617054"/>
                  </a:lnTo>
                  <a:lnTo>
                    <a:pt x="383806" y="622338"/>
                  </a:lnTo>
                  <a:lnTo>
                    <a:pt x="362470" y="636727"/>
                  </a:lnTo>
                  <a:lnTo>
                    <a:pt x="348081" y="658050"/>
                  </a:lnTo>
                  <a:lnTo>
                    <a:pt x="342798" y="684136"/>
                  </a:lnTo>
                  <a:lnTo>
                    <a:pt x="344411" y="698741"/>
                  </a:lnTo>
                  <a:lnTo>
                    <a:pt x="348983" y="712241"/>
                  </a:lnTo>
                  <a:lnTo>
                    <a:pt x="356184" y="724281"/>
                  </a:lnTo>
                  <a:lnTo>
                    <a:pt x="365658" y="734517"/>
                  </a:lnTo>
                  <a:lnTo>
                    <a:pt x="365658" y="1028420"/>
                  </a:lnTo>
                  <a:lnTo>
                    <a:pt x="317487" y="1028420"/>
                  </a:lnTo>
                  <a:lnTo>
                    <a:pt x="323481" y="758367"/>
                  </a:lnTo>
                  <a:lnTo>
                    <a:pt x="323608" y="753148"/>
                  </a:lnTo>
                  <a:lnTo>
                    <a:pt x="323646" y="751230"/>
                  </a:lnTo>
                  <a:lnTo>
                    <a:pt x="339394" y="42760"/>
                  </a:lnTo>
                  <a:lnTo>
                    <a:pt x="434682" y="42760"/>
                  </a:lnTo>
                  <a:lnTo>
                    <a:pt x="447446" y="617054"/>
                  </a:lnTo>
                  <a:lnTo>
                    <a:pt x="447446" y="0"/>
                  </a:lnTo>
                  <a:lnTo>
                    <a:pt x="318477" y="0"/>
                  </a:lnTo>
                  <a:lnTo>
                    <a:pt x="310273" y="1625"/>
                  </a:lnTo>
                  <a:lnTo>
                    <a:pt x="303530" y="6096"/>
                  </a:lnTo>
                  <a:lnTo>
                    <a:pt x="298919" y="12738"/>
                  </a:lnTo>
                  <a:lnTo>
                    <a:pt x="297103" y="20904"/>
                  </a:lnTo>
                  <a:lnTo>
                    <a:pt x="282168" y="693597"/>
                  </a:lnTo>
                  <a:lnTo>
                    <a:pt x="282054" y="698741"/>
                  </a:lnTo>
                  <a:lnTo>
                    <a:pt x="281990" y="701332"/>
                  </a:lnTo>
                  <a:lnTo>
                    <a:pt x="281876" y="706551"/>
                  </a:lnTo>
                  <a:lnTo>
                    <a:pt x="281838" y="708469"/>
                  </a:lnTo>
                  <a:lnTo>
                    <a:pt x="280873" y="708469"/>
                  </a:lnTo>
                  <a:lnTo>
                    <a:pt x="280873" y="751230"/>
                  </a:lnTo>
                  <a:lnTo>
                    <a:pt x="280123" y="785012"/>
                  </a:lnTo>
                  <a:lnTo>
                    <a:pt x="280009" y="790168"/>
                  </a:lnTo>
                  <a:lnTo>
                    <a:pt x="279946" y="792746"/>
                  </a:lnTo>
                  <a:lnTo>
                    <a:pt x="279831" y="797966"/>
                  </a:lnTo>
                  <a:lnTo>
                    <a:pt x="279793" y="799884"/>
                  </a:lnTo>
                  <a:lnTo>
                    <a:pt x="204216" y="799884"/>
                  </a:lnTo>
                  <a:lnTo>
                    <a:pt x="195897" y="801573"/>
                  </a:lnTo>
                  <a:lnTo>
                    <a:pt x="189103" y="806145"/>
                  </a:lnTo>
                  <a:lnTo>
                    <a:pt x="184505" y="812939"/>
                  </a:lnTo>
                  <a:lnTo>
                    <a:pt x="182829" y="821270"/>
                  </a:lnTo>
                  <a:lnTo>
                    <a:pt x="184505" y="829589"/>
                  </a:lnTo>
                  <a:lnTo>
                    <a:pt x="189103" y="836383"/>
                  </a:lnTo>
                  <a:lnTo>
                    <a:pt x="195897" y="840968"/>
                  </a:lnTo>
                  <a:lnTo>
                    <a:pt x="204216" y="842645"/>
                  </a:lnTo>
                  <a:lnTo>
                    <a:pt x="278841" y="842645"/>
                  </a:lnTo>
                  <a:lnTo>
                    <a:pt x="274713" y="1028420"/>
                  </a:lnTo>
                  <a:lnTo>
                    <a:pt x="111328" y="1028420"/>
                  </a:lnTo>
                  <a:lnTo>
                    <a:pt x="111328" y="842645"/>
                  </a:lnTo>
                  <a:lnTo>
                    <a:pt x="112788" y="842645"/>
                  </a:lnTo>
                  <a:lnTo>
                    <a:pt x="121107" y="840968"/>
                  </a:lnTo>
                  <a:lnTo>
                    <a:pt x="127901" y="836383"/>
                  </a:lnTo>
                  <a:lnTo>
                    <a:pt x="132486" y="829589"/>
                  </a:lnTo>
                  <a:lnTo>
                    <a:pt x="134175" y="821270"/>
                  </a:lnTo>
                  <a:lnTo>
                    <a:pt x="132486" y="812939"/>
                  </a:lnTo>
                  <a:lnTo>
                    <a:pt x="127914" y="806145"/>
                  </a:lnTo>
                  <a:lnTo>
                    <a:pt x="121119" y="801573"/>
                  </a:lnTo>
                  <a:lnTo>
                    <a:pt x="103327" y="797966"/>
                  </a:lnTo>
                  <a:lnTo>
                    <a:pt x="95592" y="792746"/>
                  </a:lnTo>
                  <a:lnTo>
                    <a:pt x="90385" y="785012"/>
                  </a:lnTo>
                  <a:lnTo>
                    <a:pt x="88468" y="775563"/>
                  </a:lnTo>
                  <a:lnTo>
                    <a:pt x="90385" y="766102"/>
                  </a:lnTo>
                  <a:lnTo>
                    <a:pt x="95592" y="758367"/>
                  </a:lnTo>
                  <a:lnTo>
                    <a:pt x="103327" y="753148"/>
                  </a:lnTo>
                  <a:lnTo>
                    <a:pt x="112788" y="751230"/>
                  </a:lnTo>
                  <a:lnTo>
                    <a:pt x="280873" y="751230"/>
                  </a:lnTo>
                  <a:lnTo>
                    <a:pt x="280873" y="708469"/>
                  </a:lnTo>
                  <a:lnTo>
                    <a:pt x="112788" y="708469"/>
                  </a:lnTo>
                  <a:lnTo>
                    <a:pt x="86702" y="713752"/>
                  </a:lnTo>
                  <a:lnTo>
                    <a:pt x="65379" y="728141"/>
                  </a:lnTo>
                  <a:lnTo>
                    <a:pt x="54025" y="744969"/>
                  </a:lnTo>
                  <a:lnTo>
                    <a:pt x="50965" y="749554"/>
                  </a:lnTo>
                  <a:lnTo>
                    <a:pt x="45707" y="775563"/>
                  </a:lnTo>
                  <a:lnTo>
                    <a:pt x="47307" y="790168"/>
                  </a:lnTo>
                  <a:lnTo>
                    <a:pt x="51879" y="803656"/>
                  </a:lnTo>
                  <a:lnTo>
                    <a:pt x="59080" y="815695"/>
                  </a:lnTo>
                  <a:lnTo>
                    <a:pt x="68567" y="825944"/>
                  </a:lnTo>
                  <a:lnTo>
                    <a:pt x="68567" y="1028420"/>
                  </a:lnTo>
                  <a:lnTo>
                    <a:pt x="21374" y="1028420"/>
                  </a:lnTo>
                  <a:lnTo>
                    <a:pt x="13055" y="1030109"/>
                  </a:lnTo>
                  <a:lnTo>
                    <a:pt x="6261" y="1034681"/>
                  </a:lnTo>
                  <a:lnTo>
                    <a:pt x="1676" y="1041488"/>
                  </a:lnTo>
                  <a:lnTo>
                    <a:pt x="0" y="1049807"/>
                  </a:lnTo>
                  <a:lnTo>
                    <a:pt x="1676" y="1058125"/>
                  </a:lnTo>
                  <a:lnTo>
                    <a:pt x="6261" y="1064920"/>
                  </a:lnTo>
                  <a:lnTo>
                    <a:pt x="13055" y="1069505"/>
                  </a:lnTo>
                  <a:lnTo>
                    <a:pt x="21374" y="1071181"/>
                  </a:lnTo>
                  <a:lnTo>
                    <a:pt x="1438325" y="1071181"/>
                  </a:lnTo>
                  <a:lnTo>
                    <a:pt x="1446644" y="1069505"/>
                  </a:lnTo>
                  <a:lnTo>
                    <a:pt x="1453438" y="1064920"/>
                  </a:lnTo>
                  <a:lnTo>
                    <a:pt x="1458023" y="1058125"/>
                  </a:lnTo>
                  <a:lnTo>
                    <a:pt x="1459699" y="1049807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901994" y="7809749"/>
            <a:ext cx="89725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25" dirty="0">
                <a:solidFill>
                  <a:srgbClr val="5C7196"/>
                </a:solidFill>
                <a:latin typeface="Outfit Black"/>
                <a:cs typeface="Outfit Black"/>
              </a:rPr>
              <a:t>33</a:t>
            </a:r>
            <a:endParaRPr sz="5900">
              <a:latin typeface="Outfit Black"/>
              <a:cs typeface="Outfit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01707" y="8626479"/>
            <a:ext cx="169798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135" marR="5080" indent="-52069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unidades</a:t>
            </a:r>
            <a:r>
              <a:rPr sz="2450" spc="9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5C7196"/>
                </a:solidFill>
                <a:latin typeface="Outfit"/>
                <a:cs typeface="Outfit"/>
              </a:rPr>
              <a:t>de </a:t>
            </a:r>
            <a:r>
              <a:rPr sz="2450" spc="-10" dirty="0">
                <a:solidFill>
                  <a:srgbClr val="5C7196"/>
                </a:solidFill>
                <a:latin typeface="Outfit"/>
                <a:cs typeface="Outfit"/>
              </a:rPr>
              <a:t>generación</a:t>
            </a:r>
            <a:endParaRPr sz="2450">
              <a:latin typeface="Outfit"/>
              <a:cs typeface="Outfi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40677" y="5882662"/>
            <a:ext cx="79375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25" dirty="0">
                <a:solidFill>
                  <a:srgbClr val="5C7196"/>
                </a:solidFill>
                <a:latin typeface="Outfit Black"/>
                <a:cs typeface="Outfit Black"/>
              </a:rPr>
              <a:t>14</a:t>
            </a:r>
            <a:endParaRPr sz="5900">
              <a:latin typeface="Outfit Black"/>
              <a:cs typeface="Outfit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61301" y="6699391"/>
            <a:ext cx="138620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spc="-10" dirty="0">
                <a:solidFill>
                  <a:srgbClr val="5C7196"/>
                </a:solidFill>
                <a:latin typeface="Outfit"/>
                <a:cs typeface="Outfit"/>
              </a:rPr>
              <a:t>empresas</a:t>
            </a:r>
            <a:endParaRPr sz="2450">
              <a:latin typeface="Outfit"/>
              <a:cs typeface="Outfi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1313161" y="3094235"/>
            <a:ext cx="2273935" cy="2273935"/>
            <a:chOff x="11313161" y="3094235"/>
            <a:chExt cx="2273935" cy="2273935"/>
          </a:xfrm>
        </p:grpSpPr>
        <p:sp>
          <p:nvSpPr>
            <p:cNvPr id="26" name="object 26"/>
            <p:cNvSpPr/>
            <p:nvPr/>
          </p:nvSpPr>
          <p:spPr>
            <a:xfrm>
              <a:off x="11313161" y="3094235"/>
              <a:ext cx="2273935" cy="2273935"/>
            </a:xfrm>
            <a:custGeom>
              <a:avLst/>
              <a:gdLst/>
              <a:ahLst/>
              <a:cxnLst/>
              <a:rect l="l" t="t" r="r" b="b"/>
              <a:pathLst>
                <a:path w="2273934" h="2273935">
                  <a:moveTo>
                    <a:pt x="1136834" y="0"/>
                  </a:moveTo>
                  <a:lnTo>
                    <a:pt x="1088778" y="997"/>
                  </a:lnTo>
                  <a:lnTo>
                    <a:pt x="1041231" y="3963"/>
                  </a:lnTo>
                  <a:lnTo>
                    <a:pt x="994232" y="8857"/>
                  </a:lnTo>
                  <a:lnTo>
                    <a:pt x="947820" y="15641"/>
                  </a:lnTo>
                  <a:lnTo>
                    <a:pt x="902035" y="24275"/>
                  </a:lnTo>
                  <a:lnTo>
                    <a:pt x="856916" y="34720"/>
                  </a:lnTo>
                  <a:lnTo>
                    <a:pt x="812503" y="46935"/>
                  </a:lnTo>
                  <a:lnTo>
                    <a:pt x="768835" y="60882"/>
                  </a:lnTo>
                  <a:lnTo>
                    <a:pt x="725951" y="76522"/>
                  </a:lnTo>
                  <a:lnTo>
                    <a:pt x="683892" y="93814"/>
                  </a:lnTo>
                  <a:lnTo>
                    <a:pt x="642696" y="112719"/>
                  </a:lnTo>
                  <a:lnTo>
                    <a:pt x="602403" y="133198"/>
                  </a:lnTo>
                  <a:lnTo>
                    <a:pt x="563052" y="155211"/>
                  </a:lnTo>
                  <a:lnTo>
                    <a:pt x="524684" y="178719"/>
                  </a:lnTo>
                  <a:lnTo>
                    <a:pt x="487336" y="203683"/>
                  </a:lnTo>
                  <a:lnTo>
                    <a:pt x="451050" y="230062"/>
                  </a:lnTo>
                  <a:lnTo>
                    <a:pt x="415864" y="257818"/>
                  </a:lnTo>
                  <a:lnTo>
                    <a:pt x="381817" y="286911"/>
                  </a:lnTo>
                  <a:lnTo>
                    <a:pt x="348950" y="317302"/>
                  </a:lnTo>
                  <a:lnTo>
                    <a:pt x="317302" y="348950"/>
                  </a:lnTo>
                  <a:lnTo>
                    <a:pt x="286911" y="381817"/>
                  </a:lnTo>
                  <a:lnTo>
                    <a:pt x="257818" y="415864"/>
                  </a:lnTo>
                  <a:lnTo>
                    <a:pt x="230062" y="451050"/>
                  </a:lnTo>
                  <a:lnTo>
                    <a:pt x="203683" y="487336"/>
                  </a:lnTo>
                  <a:lnTo>
                    <a:pt x="178719" y="524684"/>
                  </a:lnTo>
                  <a:lnTo>
                    <a:pt x="155211" y="563052"/>
                  </a:lnTo>
                  <a:lnTo>
                    <a:pt x="133198" y="602403"/>
                  </a:lnTo>
                  <a:lnTo>
                    <a:pt x="112719" y="642696"/>
                  </a:lnTo>
                  <a:lnTo>
                    <a:pt x="93814" y="683892"/>
                  </a:lnTo>
                  <a:lnTo>
                    <a:pt x="76522" y="725951"/>
                  </a:lnTo>
                  <a:lnTo>
                    <a:pt x="60882" y="768835"/>
                  </a:lnTo>
                  <a:lnTo>
                    <a:pt x="46935" y="812503"/>
                  </a:lnTo>
                  <a:lnTo>
                    <a:pt x="34720" y="856916"/>
                  </a:lnTo>
                  <a:lnTo>
                    <a:pt x="24275" y="902035"/>
                  </a:lnTo>
                  <a:lnTo>
                    <a:pt x="15641" y="947820"/>
                  </a:lnTo>
                  <a:lnTo>
                    <a:pt x="8857" y="994232"/>
                  </a:lnTo>
                  <a:lnTo>
                    <a:pt x="3963" y="1041231"/>
                  </a:lnTo>
                  <a:lnTo>
                    <a:pt x="997" y="1088778"/>
                  </a:lnTo>
                  <a:lnTo>
                    <a:pt x="0" y="1136834"/>
                  </a:lnTo>
                  <a:lnTo>
                    <a:pt x="997" y="1184890"/>
                  </a:lnTo>
                  <a:lnTo>
                    <a:pt x="3963" y="1232437"/>
                  </a:lnTo>
                  <a:lnTo>
                    <a:pt x="8857" y="1279436"/>
                  </a:lnTo>
                  <a:lnTo>
                    <a:pt x="15641" y="1325848"/>
                  </a:lnTo>
                  <a:lnTo>
                    <a:pt x="24275" y="1371633"/>
                  </a:lnTo>
                  <a:lnTo>
                    <a:pt x="34720" y="1416752"/>
                  </a:lnTo>
                  <a:lnTo>
                    <a:pt x="46935" y="1461165"/>
                  </a:lnTo>
                  <a:lnTo>
                    <a:pt x="60882" y="1504833"/>
                  </a:lnTo>
                  <a:lnTo>
                    <a:pt x="76522" y="1547717"/>
                  </a:lnTo>
                  <a:lnTo>
                    <a:pt x="93814" y="1589776"/>
                  </a:lnTo>
                  <a:lnTo>
                    <a:pt x="112719" y="1630972"/>
                  </a:lnTo>
                  <a:lnTo>
                    <a:pt x="133198" y="1671265"/>
                  </a:lnTo>
                  <a:lnTo>
                    <a:pt x="155211" y="1710616"/>
                  </a:lnTo>
                  <a:lnTo>
                    <a:pt x="178719" y="1748984"/>
                  </a:lnTo>
                  <a:lnTo>
                    <a:pt x="203683" y="1786332"/>
                  </a:lnTo>
                  <a:lnTo>
                    <a:pt x="230062" y="1822618"/>
                  </a:lnTo>
                  <a:lnTo>
                    <a:pt x="257818" y="1857804"/>
                  </a:lnTo>
                  <a:lnTo>
                    <a:pt x="286911" y="1891851"/>
                  </a:lnTo>
                  <a:lnTo>
                    <a:pt x="317302" y="1924718"/>
                  </a:lnTo>
                  <a:lnTo>
                    <a:pt x="348950" y="1956366"/>
                  </a:lnTo>
                  <a:lnTo>
                    <a:pt x="381817" y="1986757"/>
                  </a:lnTo>
                  <a:lnTo>
                    <a:pt x="415864" y="2015850"/>
                  </a:lnTo>
                  <a:lnTo>
                    <a:pt x="451050" y="2043606"/>
                  </a:lnTo>
                  <a:lnTo>
                    <a:pt x="487336" y="2069985"/>
                  </a:lnTo>
                  <a:lnTo>
                    <a:pt x="524684" y="2094949"/>
                  </a:lnTo>
                  <a:lnTo>
                    <a:pt x="563052" y="2118457"/>
                  </a:lnTo>
                  <a:lnTo>
                    <a:pt x="602403" y="2140470"/>
                  </a:lnTo>
                  <a:lnTo>
                    <a:pt x="642696" y="2160949"/>
                  </a:lnTo>
                  <a:lnTo>
                    <a:pt x="683892" y="2179854"/>
                  </a:lnTo>
                  <a:lnTo>
                    <a:pt x="725951" y="2197146"/>
                  </a:lnTo>
                  <a:lnTo>
                    <a:pt x="768835" y="2212786"/>
                  </a:lnTo>
                  <a:lnTo>
                    <a:pt x="812503" y="2226733"/>
                  </a:lnTo>
                  <a:lnTo>
                    <a:pt x="856916" y="2238948"/>
                  </a:lnTo>
                  <a:lnTo>
                    <a:pt x="902035" y="2249393"/>
                  </a:lnTo>
                  <a:lnTo>
                    <a:pt x="947820" y="2258027"/>
                  </a:lnTo>
                  <a:lnTo>
                    <a:pt x="994232" y="2264811"/>
                  </a:lnTo>
                  <a:lnTo>
                    <a:pt x="1041231" y="2269705"/>
                  </a:lnTo>
                  <a:lnTo>
                    <a:pt x="1088778" y="2272671"/>
                  </a:lnTo>
                  <a:lnTo>
                    <a:pt x="1136834" y="2273668"/>
                  </a:lnTo>
                  <a:lnTo>
                    <a:pt x="1184890" y="2272671"/>
                  </a:lnTo>
                  <a:lnTo>
                    <a:pt x="1232437" y="2269705"/>
                  </a:lnTo>
                  <a:lnTo>
                    <a:pt x="1279436" y="2264811"/>
                  </a:lnTo>
                  <a:lnTo>
                    <a:pt x="1325848" y="2258027"/>
                  </a:lnTo>
                  <a:lnTo>
                    <a:pt x="1371633" y="2249393"/>
                  </a:lnTo>
                  <a:lnTo>
                    <a:pt x="1416752" y="2238948"/>
                  </a:lnTo>
                  <a:lnTo>
                    <a:pt x="1461165" y="2226733"/>
                  </a:lnTo>
                  <a:lnTo>
                    <a:pt x="1504833" y="2212786"/>
                  </a:lnTo>
                  <a:lnTo>
                    <a:pt x="1547717" y="2197146"/>
                  </a:lnTo>
                  <a:lnTo>
                    <a:pt x="1589776" y="2179854"/>
                  </a:lnTo>
                  <a:lnTo>
                    <a:pt x="1630972" y="2160949"/>
                  </a:lnTo>
                  <a:lnTo>
                    <a:pt x="1671265" y="2140470"/>
                  </a:lnTo>
                  <a:lnTo>
                    <a:pt x="1710616" y="2118457"/>
                  </a:lnTo>
                  <a:lnTo>
                    <a:pt x="1748984" y="2094949"/>
                  </a:lnTo>
                  <a:lnTo>
                    <a:pt x="1786332" y="2069985"/>
                  </a:lnTo>
                  <a:lnTo>
                    <a:pt x="1822618" y="2043606"/>
                  </a:lnTo>
                  <a:lnTo>
                    <a:pt x="1857804" y="2015850"/>
                  </a:lnTo>
                  <a:lnTo>
                    <a:pt x="1891851" y="1986757"/>
                  </a:lnTo>
                  <a:lnTo>
                    <a:pt x="1924718" y="1956366"/>
                  </a:lnTo>
                  <a:lnTo>
                    <a:pt x="1956366" y="1924718"/>
                  </a:lnTo>
                  <a:lnTo>
                    <a:pt x="1986757" y="1891851"/>
                  </a:lnTo>
                  <a:lnTo>
                    <a:pt x="2015850" y="1857804"/>
                  </a:lnTo>
                  <a:lnTo>
                    <a:pt x="2043606" y="1822618"/>
                  </a:lnTo>
                  <a:lnTo>
                    <a:pt x="2069985" y="1786332"/>
                  </a:lnTo>
                  <a:lnTo>
                    <a:pt x="2094949" y="1748984"/>
                  </a:lnTo>
                  <a:lnTo>
                    <a:pt x="2118457" y="1710616"/>
                  </a:lnTo>
                  <a:lnTo>
                    <a:pt x="2140470" y="1671265"/>
                  </a:lnTo>
                  <a:lnTo>
                    <a:pt x="2160949" y="1630972"/>
                  </a:lnTo>
                  <a:lnTo>
                    <a:pt x="2179854" y="1589776"/>
                  </a:lnTo>
                  <a:lnTo>
                    <a:pt x="2197146" y="1547717"/>
                  </a:lnTo>
                  <a:lnTo>
                    <a:pt x="2212786" y="1504833"/>
                  </a:lnTo>
                  <a:lnTo>
                    <a:pt x="2226733" y="1461165"/>
                  </a:lnTo>
                  <a:lnTo>
                    <a:pt x="2238948" y="1416752"/>
                  </a:lnTo>
                  <a:lnTo>
                    <a:pt x="2249393" y="1371633"/>
                  </a:lnTo>
                  <a:lnTo>
                    <a:pt x="2258027" y="1325848"/>
                  </a:lnTo>
                  <a:lnTo>
                    <a:pt x="2264811" y="1279436"/>
                  </a:lnTo>
                  <a:lnTo>
                    <a:pt x="2269705" y="1232437"/>
                  </a:lnTo>
                  <a:lnTo>
                    <a:pt x="2272671" y="1184890"/>
                  </a:lnTo>
                  <a:lnTo>
                    <a:pt x="2273668" y="1136834"/>
                  </a:lnTo>
                  <a:lnTo>
                    <a:pt x="2272671" y="1088778"/>
                  </a:lnTo>
                  <a:lnTo>
                    <a:pt x="2269705" y="1041231"/>
                  </a:lnTo>
                  <a:lnTo>
                    <a:pt x="2264811" y="994232"/>
                  </a:lnTo>
                  <a:lnTo>
                    <a:pt x="2258027" y="947820"/>
                  </a:lnTo>
                  <a:lnTo>
                    <a:pt x="2249393" y="902035"/>
                  </a:lnTo>
                  <a:lnTo>
                    <a:pt x="2238948" y="856916"/>
                  </a:lnTo>
                  <a:lnTo>
                    <a:pt x="2226733" y="812503"/>
                  </a:lnTo>
                  <a:lnTo>
                    <a:pt x="2212786" y="768835"/>
                  </a:lnTo>
                  <a:lnTo>
                    <a:pt x="2197146" y="725951"/>
                  </a:lnTo>
                  <a:lnTo>
                    <a:pt x="2179854" y="683892"/>
                  </a:lnTo>
                  <a:lnTo>
                    <a:pt x="2160949" y="642696"/>
                  </a:lnTo>
                  <a:lnTo>
                    <a:pt x="2140470" y="602403"/>
                  </a:lnTo>
                  <a:lnTo>
                    <a:pt x="2118457" y="563052"/>
                  </a:lnTo>
                  <a:lnTo>
                    <a:pt x="2094949" y="524684"/>
                  </a:lnTo>
                  <a:lnTo>
                    <a:pt x="2069985" y="487336"/>
                  </a:lnTo>
                  <a:lnTo>
                    <a:pt x="2043606" y="451050"/>
                  </a:lnTo>
                  <a:lnTo>
                    <a:pt x="2015850" y="415864"/>
                  </a:lnTo>
                  <a:lnTo>
                    <a:pt x="1986757" y="381817"/>
                  </a:lnTo>
                  <a:lnTo>
                    <a:pt x="1956366" y="348950"/>
                  </a:lnTo>
                  <a:lnTo>
                    <a:pt x="1924718" y="317302"/>
                  </a:lnTo>
                  <a:lnTo>
                    <a:pt x="1891851" y="286911"/>
                  </a:lnTo>
                  <a:lnTo>
                    <a:pt x="1857804" y="257818"/>
                  </a:lnTo>
                  <a:lnTo>
                    <a:pt x="1822618" y="230062"/>
                  </a:lnTo>
                  <a:lnTo>
                    <a:pt x="1786332" y="203683"/>
                  </a:lnTo>
                  <a:lnTo>
                    <a:pt x="1748984" y="178719"/>
                  </a:lnTo>
                  <a:lnTo>
                    <a:pt x="1710616" y="155211"/>
                  </a:lnTo>
                  <a:lnTo>
                    <a:pt x="1671265" y="133198"/>
                  </a:lnTo>
                  <a:lnTo>
                    <a:pt x="1630972" y="112719"/>
                  </a:lnTo>
                  <a:lnTo>
                    <a:pt x="1589776" y="93814"/>
                  </a:lnTo>
                  <a:lnTo>
                    <a:pt x="1547717" y="76522"/>
                  </a:lnTo>
                  <a:lnTo>
                    <a:pt x="1504833" y="60882"/>
                  </a:lnTo>
                  <a:lnTo>
                    <a:pt x="1461165" y="46935"/>
                  </a:lnTo>
                  <a:lnTo>
                    <a:pt x="1416752" y="34720"/>
                  </a:lnTo>
                  <a:lnTo>
                    <a:pt x="1371633" y="24275"/>
                  </a:lnTo>
                  <a:lnTo>
                    <a:pt x="1325848" y="15641"/>
                  </a:lnTo>
                  <a:lnTo>
                    <a:pt x="1279436" y="8857"/>
                  </a:lnTo>
                  <a:lnTo>
                    <a:pt x="1232437" y="3963"/>
                  </a:lnTo>
                  <a:lnTo>
                    <a:pt x="1184890" y="997"/>
                  </a:lnTo>
                  <a:lnTo>
                    <a:pt x="1136834" y="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583911" y="3398513"/>
              <a:ext cx="1686560" cy="1686560"/>
            </a:xfrm>
            <a:custGeom>
              <a:avLst/>
              <a:gdLst/>
              <a:ahLst/>
              <a:cxnLst/>
              <a:rect l="l" t="t" r="r" b="b"/>
              <a:pathLst>
                <a:path w="1686559" h="1686560">
                  <a:moveTo>
                    <a:pt x="313397" y="843089"/>
                  </a:moveTo>
                  <a:lnTo>
                    <a:pt x="311454" y="833475"/>
                  </a:lnTo>
                  <a:lnTo>
                    <a:pt x="306158" y="825627"/>
                  </a:lnTo>
                  <a:lnTo>
                    <a:pt x="298310" y="820331"/>
                  </a:lnTo>
                  <a:lnTo>
                    <a:pt x="288696" y="818388"/>
                  </a:lnTo>
                  <a:lnTo>
                    <a:pt x="24701" y="818388"/>
                  </a:lnTo>
                  <a:lnTo>
                    <a:pt x="15087" y="820331"/>
                  </a:lnTo>
                  <a:lnTo>
                    <a:pt x="7239" y="825627"/>
                  </a:lnTo>
                  <a:lnTo>
                    <a:pt x="1943" y="833475"/>
                  </a:lnTo>
                  <a:lnTo>
                    <a:pt x="0" y="843089"/>
                  </a:lnTo>
                  <a:lnTo>
                    <a:pt x="1943" y="852703"/>
                  </a:lnTo>
                  <a:lnTo>
                    <a:pt x="7239" y="860564"/>
                  </a:lnTo>
                  <a:lnTo>
                    <a:pt x="15087" y="865847"/>
                  </a:lnTo>
                  <a:lnTo>
                    <a:pt x="24701" y="867791"/>
                  </a:lnTo>
                  <a:lnTo>
                    <a:pt x="288696" y="867791"/>
                  </a:lnTo>
                  <a:lnTo>
                    <a:pt x="298310" y="865847"/>
                  </a:lnTo>
                  <a:lnTo>
                    <a:pt x="306158" y="860564"/>
                  </a:lnTo>
                  <a:lnTo>
                    <a:pt x="311454" y="852703"/>
                  </a:lnTo>
                  <a:lnTo>
                    <a:pt x="313397" y="843089"/>
                  </a:lnTo>
                  <a:close/>
                </a:path>
                <a:path w="1686559" h="1686560">
                  <a:moveTo>
                    <a:pt x="387489" y="568947"/>
                  </a:moveTo>
                  <a:lnTo>
                    <a:pt x="238150" y="465302"/>
                  </a:lnTo>
                  <a:lnTo>
                    <a:pt x="228841" y="462178"/>
                  </a:lnTo>
                  <a:lnTo>
                    <a:pt x="219405" y="462838"/>
                  </a:lnTo>
                  <a:lnTo>
                    <a:pt x="210896" y="466991"/>
                  </a:lnTo>
                  <a:lnTo>
                    <a:pt x="204406" y="474345"/>
                  </a:lnTo>
                  <a:lnTo>
                    <a:pt x="201282" y="483641"/>
                  </a:lnTo>
                  <a:lnTo>
                    <a:pt x="201942" y="493090"/>
                  </a:lnTo>
                  <a:lnTo>
                    <a:pt x="206095" y="501599"/>
                  </a:lnTo>
                  <a:lnTo>
                    <a:pt x="213448" y="508088"/>
                  </a:lnTo>
                  <a:lnTo>
                    <a:pt x="354507" y="589534"/>
                  </a:lnTo>
                  <a:lnTo>
                    <a:pt x="358762" y="590600"/>
                  </a:lnTo>
                  <a:lnTo>
                    <a:pt x="362953" y="590600"/>
                  </a:lnTo>
                  <a:lnTo>
                    <a:pt x="371487" y="590600"/>
                  </a:lnTo>
                  <a:lnTo>
                    <a:pt x="379793" y="586168"/>
                  </a:lnTo>
                  <a:lnTo>
                    <a:pt x="384365" y="578243"/>
                  </a:lnTo>
                  <a:lnTo>
                    <a:pt x="387489" y="568947"/>
                  </a:lnTo>
                  <a:close/>
                </a:path>
                <a:path w="1686559" h="1686560">
                  <a:moveTo>
                    <a:pt x="475780" y="1235100"/>
                  </a:moveTo>
                  <a:lnTo>
                    <a:pt x="473964" y="1225816"/>
                  </a:lnTo>
                  <a:lnTo>
                    <a:pt x="468541" y="1217637"/>
                  </a:lnTo>
                  <a:lnTo>
                    <a:pt x="460375" y="1212215"/>
                  </a:lnTo>
                  <a:lnTo>
                    <a:pt x="451078" y="1210411"/>
                  </a:lnTo>
                  <a:lnTo>
                    <a:pt x="441782" y="1212215"/>
                  </a:lnTo>
                  <a:lnTo>
                    <a:pt x="433616" y="1217637"/>
                  </a:lnTo>
                  <a:lnTo>
                    <a:pt x="246938" y="1404315"/>
                  </a:lnTo>
                  <a:lnTo>
                    <a:pt x="241515" y="1412481"/>
                  </a:lnTo>
                  <a:lnTo>
                    <a:pt x="239699" y="1421777"/>
                  </a:lnTo>
                  <a:lnTo>
                    <a:pt x="241515" y="1431074"/>
                  </a:lnTo>
                  <a:lnTo>
                    <a:pt x="246938" y="1439252"/>
                  </a:lnTo>
                  <a:lnTo>
                    <a:pt x="251764" y="1444078"/>
                  </a:lnTo>
                  <a:lnTo>
                    <a:pt x="258076" y="1446479"/>
                  </a:lnTo>
                  <a:lnTo>
                    <a:pt x="264401" y="1446479"/>
                  </a:lnTo>
                  <a:lnTo>
                    <a:pt x="270725" y="1446479"/>
                  </a:lnTo>
                  <a:lnTo>
                    <a:pt x="277037" y="1444078"/>
                  </a:lnTo>
                  <a:lnTo>
                    <a:pt x="468541" y="1252575"/>
                  </a:lnTo>
                  <a:lnTo>
                    <a:pt x="473964" y="1244396"/>
                  </a:lnTo>
                  <a:lnTo>
                    <a:pt x="475780" y="1235100"/>
                  </a:lnTo>
                  <a:close/>
                </a:path>
                <a:path w="1686559" h="1686560">
                  <a:moveTo>
                    <a:pt x="475780" y="451078"/>
                  </a:moveTo>
                  <a:lnTo>
                    <a:pt x="281863" y="246938"/>
                  </a:lnTo>
                  <a:lnTo>
                    <a:pt x="264401" y="239699"/>
                  </a:lnTo>
                  <a:lnTo>
                    <a:pt x="255104" y="241515"/>
                  </a:lnTo>
                  <a:lnTo>
                    <a:pt x="246938" y="246938"/>
                  </a:lnTo>
                  <a:lnTo>
                    <a:pt x="241515" y="255104"/>
                  </a:lnTo>
                  <a:lnTo>
                    <a:pt x="239712" y="264401"/>
                  </a:lnTo>
                  <a:lnTo>
                    <a:pt x="241515" y="273697"/>
                  </a:lnTo>
                  <a:lnTo>
                    <a:pt x="246938" y="281863"/>
                  </a:lnTo>
                  <a:lnTo>
                    <a:pt x="438429" y="473367"/>
                  </a:lnTo>
                  <a:lnTo>
                    <a:pt x="444754" y="475780"/>
                  </a:lnTo>
                  <a:lnTo>
                    <a:pt x="451078" y="475780"/>
                  </a:lnTo>
                  <a:lnTo>
                    <a:pt x="457403" y="475780"/>
                  </a:lnTo>
                  <a:lnTo>
                    <a:pt x="463715" y="473367"/>
                  </a:lnTo>
                  <a:lnTo>
                    <a:pt x="468541" y="468541"/>
                  </a:lnTo>
                  <a:lnTo>
                    <a:pt x="473964" y="460375"/>
                  </a:lnTo>
                  <a:lnTo>
                    <a:pt x="475780" y="451078"/>
                  </a:lnTo>
                  <a:close/>
                </a:path>
                <a:path w="1686559" h="1686560">
                  <a:moveTo>
                    <a:pt x="590410" y="1326261"/>
                  </a:moveTo>
                  <a:lnTo>
                    <a:pt x="589749" y="1316824"/>
                  </a:lnTo>
                  <a:lnTo>
                    <a:pt x="585597" y="1308315"/>
                  </a:lnTo>
                  <a:lnTo>
                    <a:pt x="578243" y="1301826"/>
                  </a:lnTo>
                  <a:lnTo>
                    <a:pt x="568947" y="1298689"/>
                  </a:lnTo>
                  <a:lnTo>
                    <a:pt x="559498" y="1299349"/>
                  </a:lnTo>
                  <a:lnTo>
                    <a:pt x="550989" y="1303502"/>
                  </a:lnTo>
                  <a:lnTo>
                    <a:pt x="544499" y="1310855"/>
                  </a:lnTo>
                  <a:lnTo>
                    <a:pt x="465302" y="1448041"/>
                  </a:lnTo>
                  <a:lnTo>
                    <a:pt x="462178" y="1457337"/>
                  </a:lnTo>
                  <a:lnTo>
                    <a:pt x="462838" y="1466786"/>
                  </a:lnTo>
                  <a:lnTo>
                    <a:pt x="466991" y="1475295"/>
                  </a:lnTo>
                  <a:lnTo>
                    <a:pt x="474345" y="1481785"/>
                  </a:lnTo>
                  <a:lnTo>
                    <a:pt x="478231" y="1484033"/>
                  </a:lnTo>
                  <a:lnTo>
                    <a:pt x="482485" y="1485099"/>
                  </a:lnTo>
                  <a:lnTo>
                    <a:pt x="486676" y="1485099"/>
                  </a:lnTo>
                  <a:lnTo>
                    <a:pt x="495211" y="1485099"/>
                  </a:lnTo>
                  <a:lnTo>
                    <a:pt x="503504" y="1480667"/>
                  </a:lnTo>
                  <a:lnTo>
                    <a:pt x="587286" y="1335557"/>
                  </a:lnTo>
                  <a:lnTo>
                    <a:pt x="590410" y="1326261"/>
                  </a:lnTo>
                  <a:close/>
                </a:path>
                <a:path w="1686559" h="1686560">
                  <a:moveTo>
                    <a:pt x="867791" y="1397495"/>
                  </a:moveTo>
                  <a:lnTo>
                    <a:pt x="865847" y="1387881"/>
                  </a:lnTo>
                  <a:lnTo>
                    <a:pt x="860564" y="1380020"/>
                  </a:lnTo>
                  <a:lnTo>
                    <a:pt x="852703" y="1374736"/>
                  </a:lnTo>
                  <a:lnTo>
                    <a:pt x="843089" y="1372793"/>
                  </a:lnTo>
                  <a:lnTo>
                    <a:pt x="833475" y="1374736"/>
                  </a:lnTo>
                  <a:lnTo>
                    <a:pt x="825627" y="1380020"/>
                  </a:lnTo>
                  <a:lnTo>
                    <a:pt x="820331" y="1387881"/>
                  </a:lnTo>
                  <a:lnTo>
                    <a:pt x="818388" y="1397495"/>
                  </a:lnTo>
                  <a:lnTo>
                    <a:pt x="818388" y="1661477"/>
                  </a:lnTo>
                  <a:lnTo>
                    <a:pt x="820331" y="1671104"/>
                  </a:lnTo>
                  <a:lnTo>
                    <a:pt x="825627" y="1678952"/>
                  </a:lnTo>
                  <a:lnTo>
                    <a:pt x="833475" y="1684248"/>
                  </a:lnTo>
                  <a:lnTo>
                    <a:pt x="843089" y="1686179"/>
                  </a:lnTo>
                  <a:lnTo>
                    <a:pt x="852703" y="1684248"/>
                  </a:lnTo>
                  <a:lnTo>
                    <a:pt x="860564" y="1678952"/>
                  </a:lnTo>
                  <a:lnTo>
                    <a:pt x="865847" y="1671104"/>
                  </a:lnTo>
                  <a:lnTo>
                    <a:pt x="867791" y="1661477"/>
                  </a:lnTo>
                  <a:lnTo>
                    <a:pt x="867791" y="1397495"/>
                  </a:lnTo>
                  <a:close/>
                </a:path>
                <a:path w="1686559" h="1686560">
                  <a:moveTo>
                    <a:pt x="867791" y="24701"/>
                  </a:moveTo>
                  <a:lnTo>
                    <a:pt x="865847" y="15087"/>
                  </a:lnTo>
                  <a:lnTo>
                    <a:pt x="860564" y="7239"/>
                  </a:lnTo>
                  <a:lnTo>
                    <a:pt x="852703" y="1943"/>
                  </a:lnTo>
                  <a:lnTo>
                    <a:pt x="843089" y="0"/>
                  </a:lnTo>
                  <a:lnTo>
                    <a:pt x="833475" y="1943"/>
                  </a:lnTo>
                  <a:lnTo>
                    <a:pt x="825627" y="7239"/>
                  </a:lnTo>
                  <a:lnTo>
                    <a:pt x="820331" y="15087"/>
                  </a:lnTo>
                  <a:lnTo>
                    <a:pt x="818388" y="24701"/>
                  </a:lnTo>
                  <a:lnTo>
                    <a:pt x="818388" y="288696"/>
                  </a:lnTo>
                  <a:lnTo>
                    <a:pt x="820331" y="298310"/>
                  </a:lnTo>
                  <a:lnTo>
                    <a:pt x="825627" y="306171"/>
                  </a:lnTo>
                  <a:lnTo>
                    <a:pt x="833475" y="311454"/>
                  </a:lnTo>
                  <a:lnTo>
                    <a:pt x="843089" y="313397"/>
                  </a:lnTo>
                  <a:lnTo>
                    <a:pt x="852703" y="311454"/>
                  </a:lnTo>
                  <a:lnTo>
                    <a:pt x="860564" y="306171"/>
                  </a:lnTo>
                  <a:lnTo>
                    <a:pt x="865847" y="298310"/>
                  </a:lnTo>
                  <a:lnTo>
                    <a:pt x="867791" y="288696"/>
                  </a:lnTo>
                  <a:lnTo>
                    <a:pt x="867791" y="24701"/>
                  </a:lnTo>
                  <a:close/>
                </a:path>
                <a:path w="1686559" h="1686560">
                  <a:moveTo>
                    <a:pt x="1052525" y="765683"/>
                  </a:moveTo>
                  <a:lnTo>
                    <a:pt x="1027887" y="739203"/>
                  </a:lnTo>
                  <a:lnTo>
                    <a:pt x="903770" y="739203"/>
                  </a:lnTo>
                  <a:lnTo>
                    <a:pt x="948232" y="605777"/>
                  </a:lnTo>
                  <a:lnTo>
                    <a:pt x="946962" y="597496"/>
                  </a:lnTo>
                  <a:lnTo>
                    <a:pt x="937691" y="584619"/>
                  </a:lnTo>
                  <a:lnTo>
                    <a:pt x="930224" y="580796"/>
                  </a:lnTo>
                  <a:lnTo>
                    <a:pt x="737489" y="580796"/>
                  </a:lnTo>
                  <a:lnTo>
                    <a:pt x="659015" y="871905"/>
                  </a:lnTo>
                  <a:lnTo>
                    <a:pt x="660908" y="879436"/>
                  </a:lnTo>
                  <a:lnTo>
                    <a:pt x="670280" y="890879"/>
                  </a:lnTo>
                  <a:lnTo>
                    <a:pt x="677291" y="894194"/>
                  </a:lnTo>
                  <a:lnTo>
                    <a:pt x="786561" y="894194"/>
                  </a:lnTo>
                  <a:lnTo>
                    <a:pt x="739673" y="1128636"/>
                  </a:lnTo>
                  <a:lnTo>
                    <a:pt x="760590" y="1158189"/>
                  </a:lnTo>
                  <a:lnTo>
                    <a:pt x="763879" y="1158189"/>
                  </a:lnTo>
                  <a:lnTo>
                    <a:pt x="771677" y="1158189"/>
                  </a:lnTo>
                  <a:lnTo>
                    <a:pt x="779233" y="1154506"/>
                  </a:lnTo>
                  <a:lnTo>
                    <a:pt x="940168" y="929208"/>
                  </a:lnTo>
                  <a:lnTo>
                    <a:pt x="944181" y="920242"/>
                  </a:lnTo>
                  <a:lnTo>
                    <a:pt x="944435" y="910780"/>
                  </a:lnTo>
                  <a:lnTo>
                    <a:pt x="941120" y="901903"/>
                  </a:lnTo>
                  <a:lnTo>
                    <a:pt x="934427" y="894740"/>
                  </a:lnTo>
                  <a:lnTo>
                    <a:pt x="925474" y="890739"/>
                  </a:lnTo>
                  <a:lnTo>
                    <a:pt x="916012" y="890473"/>
                  </a:lnTo>
                  <a:lnTo>
                    <a:pt x="907135" y="893787"/>
                  </a:lnTo>
                  <a:lnTo>
                    <a:pt x="899972" y="900480"/>
                  </a:lnTo>
                  <a:lnTo>
                    <a:pt x="810691" y="1025486"/>
                  </a:lnTo>
                  <a:lnTo>
                    <a:pt x="842365" y="867079"/>
                  </a:lnTo>
                  <a:lnTo>
                    <a:pt x="840486" y="859561"/>
                  </a:lnTo>
                  <a:lnTo>
                    <a:pt x="831113" y="848106"/>
                  </a:lnTo>
                  <a:lnTo>
                    <a:pt x="824090" y="844791"/>
                  </a:lnTo>
                  <a:lnTo>
                    <a:pt x="714819" y="844791"/>
                  </a:lnTo>
                  <a:lnTo>
                    <a:pt x="757732" y="630199"/>
                  </a:lnTo>
                  <a:lnTo>
                    <a:pt x="888022" y="630199"/>
                  </a:lnTo>
                  <a:lnTo>
                    <a:pt x="843546" y="763612"/>
                  </a:lnTo>
                  <a:lnTo>
                    <a:pt x="844816" y="771893"/>
                  </a:lnTo>
                  <a:lnTo>
                    <a:pt x="854087" y="784783"/>
                  </a:lnTo>
                  <a:lnTo>
                    <a:pt x="861555" y="788593"/>
                  </a:lnTo>
                  <a:lnTo>
                    <a:pt x="979893" y="788593"/>
                  </a:lnTo>
                  <a:lnTo>
                    <a:pt x="959396" y="817295"/>
                  </a:lnTo>
                  <a:lnTo>
                    <a:pt x="955382" y="826249"/>
                  </a:lnTo>
                  <a:lnTo>
                    <a:pt x="955128" y="835710"/>
                  </a:lnTo>
                  <a:lnTo>
                    <a:pt x="958443" y="844588"/>
                  </a:lnTo>
                  <a:lnTo>
                    <a:pt x="965136" y="851750"/>
                  </a:lnTo>
                  <a:lnTo>
                    <a:pt x="974090" y="855764"/>
                  </a:lnTo>
                  <a:lnTo>
                    <a:pt x="983551" y="856018"/>
                  </a:lnTo>
                  <a:lnTo>
                    <a:pt x="992428" y="852703"/>
                  </a:lnTo>
                  <a:lnTo>
                    <a:pt x="999591" y="846010"/>
                  </a:lnTo>
                  <a:lnTo>
                    <a:pt x="1047991" y="778256"/>
                  </a:lnTo>
                  <a:lnTo>
                    <a:pt x="1051140" y="772223"/>
                  </a:lnTo>
                  <a:lnTo>
                    <a:pt x="1052525" y="765683"/>
                  </a:lnTo>
                  <a:close/>
                </a:path>
                <a:path w="1686559" h="1686560">
                  <a:moveTo>
                    <a:pt x="1224000" y="228841"/>
                  </a:moveTo>
                  <a:lnTo>
                    <a:pt x="1223352" y="219405"/>
                  </a:lnTo>
                  <a:lnTo>
                    <a:pt x="1219187" y="210896"/>
                  </a:lnTo>
                  <a:lnTo>
                    <a:pt x="1211834" y="204406"/>
                  </a:lnTo>
                  <a:lnTo>
                    <a:pt x="1202537" y="201282"/>
                  </a:lnTo>
                  <a:lnTo>
                    <a:pt x="1193101" y="201930"/>
                  </a:lnTo>
                  <a:lnTo>
                    <a:pt x="1184592" y="206082"/>
                  </a:lnTo>
                  <a:lnTo>
                    <a:pt x="1178102" y="213436"/>
                  </a:lnTo>
                  <a:lnTo>
                    <a:pt x="1098892" y="350621"/>
                  </a:lnTo>
                  <a:lnTo>
                    <a:pt x="1095768" y="359918"/>
                  </a:lnTo>
                  <a:lnTo>
                    <a:pt x="1096429" y="369366"/>
                  </a:lnTo>
                  <a:lnTo>
                    <a:pt x="1100582" y="377875"/>
                  </a:lnTo>
                  <a:lnTo>
                    <a:pt x="1107948" y="384352"/>
                  </a:lnTo>
                  <a:lnTo>
                    <a:pt x="1111821" y="386613"/>
                  </a:lnTo>
                  <a:lnTo>
                    <a:pt x="1116076" y="387680"/>
                  </a:lnTo>
                  <a:lnTo>
                    <a:pt x="1120267" y="387680"/>
                  </a:lnTo>
                  <a:lnTo>
                    <a:pt x="1128801" y="387680"/>
                  </a:lnTo>
                  <a:lnTo>
                    <a:pt x="1137107" y="383247"/>
                  </a:lnTo>
                  <a:lnTo>
                    <a:pt x="1220876" y="238137"/>
                  </a:lnTo>
                  <a:lnTo>
                    <a:pt x="1224000" y="228841"/>
                  </a:lnTo>
                  <a:close/>
                </a:path>
                <a:path w="1686559" h="1686560">
                  <a:moveTo>
                    <a:pt x="1316583" y="843089"/>
                  </a:moveTo>
                  <a:lnTo>
                    <a:pt x="1314132" y="794753"/>
                  </a:lnTo>
                  <a:lnTo>
                    <a:pt x="1306944" y="747788"/>
                  </a:lnTo>
                  <a:lnTo>
                    <a:pt x="1295260" y="702449"/>
                  </a:lnTo>
                  <a:lnTo>
                    <a:pt x="1279321" y="658964"/>
                  </a:lnTo>
                  <a:lnTo>
                    <a:pt x="1259357" y="617588"/>
                  </a:lnTo>
                  <a:lnTo>
                    <a:pt x="1235608" y="578548"/>
                  </a:lnTo>
                  <a:lnTo>
                    <a:pt x="1208328" y="542086"/>
                  </a:lnTo>
                  <a:lnTo>
                    <a:pt x="1177747" y="508444"/>
                  </a:lnTo>
                  <a:lnTo>
                    <a:pt x="1144104" y="477862"/>
                  </a:lnTo>
                  <a:lnTo>
                    <a:pt x="1107643" y="450570"/>
                  </a:lnTo>
                  <a:lnTo>
                    <a:pt x="1068603" y="426834"/>
                  </a:lnTo>
                  <a:lnTo>
                    <a:pt x="1027226" y="406869"/>
                  </a:lnTo>
                  <a:lnTo>
                    <a:pt x="983742" y="390918"/>
                  </a:lnTo>
                  <a:lnTo>
                    <a:pt x="938403" y="379234"/>
                  </a:lnTo>
                  <a:lnTo>
                    <a:pt x="891438" y="372046"/>
                  </a:lnTo>
                  <a:lnTo>
                    <a:pt x="843089" y="369595"/>
                  </a:lnTo>
                  <a:lnTo>
                    <a:pt x="790359" y="372529"/>
                  </a:lnTo>
                  <a:lnTo>
                    <a:pt x="738581" y="381215"/>
                  </a:lnTo>
                  <a:lnTo>
                    <a:pt x="688238" y="395541"/>
                  </a:lnTo>
                  <a:lnTo>
                    <a:pt x="639749" y="415391"/>
                  </a:lnTo>
                  <a:lnTo>
                    <a:pt x="593572" y="440613"/>
                  </a:lnTo>
                  <a:lnTo>
                    <a:pt x="582193" y="465429"/>
                  </a:lnTo>
                  <a:lnTo>
                    <a:pt x="585622" y="474624"/>
                  </a:lnTo>
                  <a:lnTo>
                    <a:pt x="660971" y="459994"/>
                  </a:lnTo>
                  <a:lnTo>
                    <a:pt x="704392" y="442226"/>
                  </a:lnTo>
                  <a:lnTo>
                    <a:pt x="749490" y="429399"/>
                  </a:lnTo>
                  <a:lnTo>
                    <a:pt x="795858" y="421614"/>
                  </a:lnTo>
                  <a:lnTo>
                    <a:pt x="843089" y="418998"/>
                  </a:lnTo>
                  <a:lnTo>
                    <a:pt x="889241" y="421500"/>
                  </a:lnTo>
                  <a:lnTo>
                    <a:pt x="933958" y="428802"/>
                  </a:lnTo>
                  <a:lnTo>
                    <a:pt x="976998" y="440651"/>
                  </a:lnTo>
                  <a:lnTo>
                    <a:pt x="1018082" y="456806"/>
                  </a:lnTo>
                  <a:lnTo>
                    <a:pt x="1056970" y="476986"/>
                  </a:lnTo>
                  <a:lnTo>
                    <a:pt x="1093393" y="500938"/>
                  </a:lnTo>
                  <a:lnTo>
                    <a:pt x="1127086" y="528396"/>
                  </a:lnTo>
                  <a:lnTo>
                    <a:pt x="1157795" y="559092"/>
                  </a:lnTo>
                  <a:lnTo>
                    <a:pt x="1185252" y="592785"/>
                  </a:lnTo>
                  <a:lnTo>
                    <a:pt x="1209205" y="629208"/>
                  </a:lnTo>
                  <a:lnTo>
                    <a:pt x="1229385" y="668096"/>
                  </a:lnTo>
                  <a:lnTo>
                    <a:pt x="1245527" y="709193"/>
                  </a:lnTo>
                  <a:lnTo>
                    <a:pt x="1257388" y="752233"/>
                  </a:lnTo>
                  <a:lnTo>
                    <a:pt x="1264691" y="796950"/>
                  </a:lnTo>
                  <a:lnTo>
                    <a:pt x="1267180" y="843089"/>
                  </a:lnTo>
                  <a:lnTo>
                    <a:pt x="1264691" y="889241"/>
                  </a:lnTo>
                  <a:lnTo>
                    <a:pt x="1257388" y="933958"/>
                  </a:lnTo>
                  <a:lnTo>
                    <a:pt x="1245527" y="976998"/>
                  </a:lnTo>
                  <a:lnTo>
                    <a:pt x="1229385" y="1018082"/>
                  </a:lnTo>
                  <a:lnTo>
                    <a:pt x="1209205" y="1056970"/>
                  </a:lnTo>
                  <a:lnTo>
                    <a:pt x="1185252" y="1093393"/>
                  </a:lnTo>
                  <a:lnTo>
                    <a:pt x="1157795" y="1127086"/>
                  </a:lnTo>
                  <a:lnTo>
                    <a:pt x="1127086" y="1157795"/>
                  </a:lnTo>
                  <a:lnTo>
                    <a:pt x="1093393" y="1185252"/>
                  </a:lnTo>
                  <a:lnTo>
                    <a:pt x="1056970" y="1209205"/>
                  </a:lnTo>
                  <a:lnTo>
                    <a:pt x="1018082" y="1229385"/>
                  </a:lnTo>
                  <a:lnTo>
                    <a:pt x="976998" y="1245527"/>
                  </a:lnTo>
                  <a:lnTo>
                    <a:pt x="933958" y="1257388"/>
                  </a:lnTo>
                  <a:lnTo>
                    <a:pt x="889241" y="1264691"/>
                  </a:lnTo>
                  <a:lnTo>
                    <a:pt x="843089" y="1267180"/>
                  </a:lnTo>
                  <a:lnTo>
                    <a:pt x="796950" y="1264691"/>
                  </a:lnTo>
                  <a:lnTo>
                    <a:pt x="752233" y="1257388"/>
                  </a:lnTo>
                  <a:lnTo>
                    <a:pt x="709193" y="1245527"/>
                  </a:lnTo>
                  <a:lnTo>
                    <a:pt x="668096" y="1229385"/>
                  </a:lnTo>
                  <a:lnTo>
                    <a:pt x="629208" y="1209205"/>
                  </a:lnTo>
                  <a:lnTo>
                    <a:pt x="592797" y="1185252"/>
                  </a:lnTo>
                  <a:lnTo>
                    <a:pt x="559092" y="1157795"/>
                  </a:lnTo>
                  <a:lnTo>
                    <a:pt x="528396" y="1127086"/>
                  </a:lnTo>
                  <a:lnTo>
                    <a:pt x="500938" y="1093393"/>
                  </a:lnTo>
                  <a:lnTo>
                    <a:pt x="476986" y="1056970"/>
                  </a:lnTo>
                  <a:lnTo>
                    <a:pt x="456806" y="1018082"/>
                  </a:lnTo>
                  <a:lnTo>
                    <a:pt x="440651" y="976998"/>
                  </a:lnTo>
                  <a:lnTo>
                    <a:pt x="428802" y="933958"/>
                  </a:lnTo>
                  <a:lnTo>
                    <a:pt x="421500" y="889241"/>
                  </a:lnTo>
                  <a:lnTo>
                    <a:pt x="418998" y="843089"/>
                  </a:lnTo>
                  <a:lnTo>
                    <a:pt x="421665" y="795159"/>
                  </a:lnTo>
                  <a:lnTo>
                    <a:pt x="429552" y="748398"/>
                  </a:lnTo>
                  <a:lnTo>
                    <a:pt x="442531" y="703122"/>
                  </a:lnTo>
                  <a:lnTo>
                    <a:pt x="460463" y="659701"/>
                  </a:lnTo>
                  <a:lnTo>
                    <a:pt x="483196" y="618464"/>
                  </a:lnTo>
                  <a:lnTo>
                    <a:pt x="510603" y="579742"/>
                  </a:lnTo>
                  <a:lnTo>
                    <a:pt x="542531" y="543902"/>
                  </a:lnTo>
                  <a:lnTo>
                    <a:pt x="547928" y="535711"/>
                  </a:lnTo>
                  <a:lnTo>
                    <a:pt x="524967" y="501777"/>
                  </a:lnTo>
                  <a:lnTo>
                    <a:pt x="515670" y="503605"/>
                  </a:lnTo>
                  <a:lnTo>
                    <a:pt x="471868" y="549071"/>
                  </a:lnTo>
                  <a:lnTo>
                    <a:pt x="441274" y="592289"/>
                  </a:lnTo>
                  <a:lnTo>
                    <a:pt x="415886" y="638340"/>
                  </a:lnTo>
                  <a:lnTo>
                    <a:pt x="395871" y="686828"/>
                  </a:lnTo>
                  <a:lnTo>
                    <a:pt x="381381" y="737362"/>
                  </a:lnTo>
                  <a:lnTo>
                    <a:pt x="372567" y="789584"/>
                  </a:lnTo>
                  <a:lnTo>
                    <a:pt x="369595" y="843089"/>
                  </a:lnTo>
                  <a:lnTo>
                    <a:pt x="372046" y="891438"/>
                  </a:lnTo>
                  <a:lnTo>
                    <a:pt x="379234" y="938403"/>
                  </a:lnTo>
                  <a:lnTo>
                    <a:pt x="390918" y="983742"/>
                  </a:lnTo>
                  <a:lnTo>
                    <a:pt x="406869" y="1027214"/>
                  </a:lnTo>
                  <a:lnTo>
                    <a:pt x="426834" y="1068603"/>
                  </a:lnTo>
                  <a:lnTo>
                    <a:pt x="450570" y="1107643"/>
                  </a:lnTo>
                  <a:lnTo>
                    <a:pt x="477862" y="1144104"/>
                  </a:lnTo>
                  <a:lnTo>
                    <a:pt x="508444" y="1177747"/>
                  </a:lnTo>
                  <a:lnTo>
                    <a:pt x="542086" y="1208328"/>
                  </a:lnTo>
                  <a:lnTo>
                    <a:pt x="578548" y="1235608"/>
                  </a:lnTo>
                  <a:lnTo>
                    <a:pt x="617588" y="1259357"/>
                  </a:lnTo>
                  <a:lnTo>
                    <a:pt x="658964" y="1279321"/>
                  </a:lnTo>
                  <a:lnTo>
                    <a:pt x="702449" y="1295260"/>
                  </a:lnTo>
                  <a:lnTo>
                    <a:pt x="747788" y="1306944"/>
                  </a:lnTo>
                  <a:lnTo>
                    <a:pt x="794753" y="1314132"/>
                  </a:lnTo>
                  <a:lnTo>
                    <a:pt x="843089" y="1316583"/>
                  </a:lnTo>
                  <a:lnTo>
                    <a:pt x="891438" y="1314132"/>
                  </a:lnTo>
                  <a:lnTo>
                    <a:pt x="938403" y="1306944"/>
                  </a:lnTo>
                  <a:lnTo>
                    <a:pt x="983742" y="1295260"/>
                  </a:lnTo>
                  <a:lnTo>
                    <a:pt x="1027226" y="1279321"/>
                  </a:lnTo>
                  <a:lnTo>
                    <a:pt x="1068603" y="1259357"/>
                  </a:lnTo>
                  <a:lnTo>
                    <a:pt x="1107643" y="1235608"/>
                  </a:lnTo>
                  <a:lnTo>
                    <a:pt x="1144104" y="1208328"/>
                  </a:lnTo>
                  <a:lnTo>
                    <a:pt x="1177747" y="1177747"/>
                  </a:lnTo>
                  <a:lnTo>
                    <a:pt x="1208328" y="1144104"/>
                  </a:lnTo>
                  <a:lnTo>
                    <a:pt x="1235608" y="1107643"/>
                  </a:lnTo>
                  <a:lnTo>
                    <a:pt x="1259357" y="1068603"/>
                  </a:lnTo>
                  <a:lnTo>
                    <a:pt x="1279321" y="1027214"/>
                  </a:lnTo>
                  <a:lnTo>
                    <a:pt x="1295260" y="983742"/>
                  </a:lnTo>
                  <a:lnTo>
                    <a:pt x="1306944" y="938403"/>
                  </a:lnTo>
                  <a:lnTo>
                    <a:pt x="1314132" y="891438"/>
                  </a:lnTo>
                  <a:lnTo>
                    <a:pt x="1316583" y="843089"/>
                  </a:lnTo>
                  <a:close/>
                </a:path>
                <a:path w="1686559" h="1686560">
                  <a:moveTo>
                    <a:pt x="1446479" y="1421777"/>
                  </a:moveTo>
                  <a:lnTo>
                    <a:pt x="1252575" y="1217637"/>
                  </a:lnTo>
                  <a:lnTo>
                    <a:pt x="1235113" y="1210411"/>
                  </a:lnTo>
                  <a:lnTo>
                    <a:pt x="1225816" y="1212215"/>
                  </a:lnTo>
                  <a:lnTo>
                    <a:pt x="1217637" y="1217637"/>
                  </a:lnTo>
                  <a:lnTo>
                    <a:pt x="1212215" y="1225816"/>
                  </a:lnTo>
                  <a:lnTo>
                    <a:pt x="1210411" y="1235100"/>
                  </a:lnTo>
                  <a:lnTo>
                    <a:pt x="1212215" y="1244396"/>
                  </a:lnTo>
                  <a:lnTo>
                    <a:pt x="1217637" y="1252575"/>
                  </a:lnTo>
                  <a:lnTo>
                    <a:pt x="1409141" y="1444078"/>
                  </a:lnTo>
                  <a:lnTo>
                    <a:pt x="1415453" y="1446479"/>
                  </a:lnTo>
                  <a:lnTo>
                    <a:pt x="1421777" y="1446479"/>
                  </a:lnTo>
                  <a:lnTo>
                    <a:pt x="1428102" y="1446479"/>
                  </a:lnTo>
                  <a:lnTo>
                    <a:pt x="1434426" y="1444078"/>
                  </a:lnTo>
                  <a:lnTo>
                    <a:pt x="1439252" y="1439252"/>
                  </a:lnTo>
                  <a:lnTo>
                    <a:pt x="1444675" y="1431074"/>
                  </a:lnTo>
                  <a:lnTo>
                    <a:pt x="1446479" y="1421777"/>
                  </a:lnTo>
                  <a:close/>
                </a:path>
                <a:path w="1686559" h="1686560">
                  <a:moveTo>
                    <a:pt x="1446479" y="264401"/>
                  </a:moveTo>
                  <a:lnTo>
                    <a:pt x="1444675" y="255104"/>
                  </a:lnTo>
                  <a:lnTo>
                    <a:pt x="1439240" y="246938"/>
                  </a:lnTo>
                  <a:lnTo>
                    <a:pt x="1431074" y="241515"/>
                  </a:lnTo>
                  <a:lnTo>
                    <a:pt x="1421777" y="239699"/>
                  </a:lnTo>
                  <a:lnTo>
                    <a:pt x="1412481" y="241515"/>
                  </a:lnTo>
                  <a:lnTo>
                    <a:pt x="1404315" y="246938"/>
                  </a:lnTo>
                  <a:lnTo>
                    <a:pt x="1217637" y="433616"/>
                  </a:lnTo>
                  <a:lnTo>
                    <a:pt x="1212215" y="441782"/>
                  </a:lnTo>
                  <a:lnTo>
                    <a:pt x="1210411" y="451078"/>
                  </a:lnTo>
                  <a:lnTo>
                    <a:pt x="1212215" y="460375"/>
                  </a:lnTo>
                  <a:lnTo>
                    <a:pt x="1217637" y="468541"/>
                  </a:lnTo>
                  <a:lnTo>
                    <a:pt x="1222463" y="473367"/>
                  </a:lnTo>
                  <a:lnTo>
                    <a:pt x="1228775" y="475780"/>
                  </a:lnTo>
                  <a:lnTo>
                    <a:pt x="1235100" y="475780"/>
                  </a:lnTo>
                  <a:lnTo>
                    <a:pt x="1241425" y="475780"/>
                  </a:lnTo>
                  <a:lnTo>
                    <a:pt x="1247749" y="473367"/>
                  </a:lnTo>
                  <a:lnTo>
                    <a:pt x="1439240" y="281863"/>
                  </a:lnTo>
                  <a:lnTo>
                    <a:pt x="1444675" y="273697"/>
                  </a:lnTo>
                  <a:lnTo>
                    <a:pt x="1446479" y="264401"/>
                  </a:lnTo>
                  <a:close/>
                </a:path>
                <a:path w="1686559" h="1686560">
                  <a:moveTo>
                    <a:pt x="1484909" y="1202550"/>
                  </a:moveTo>
                  <a:lnTo>
                    <a:pt x="1335570" y="1098905"/>
                  </a:lnTo>
                  <a:lnTo>
                    <a:pt x="1326273" y="1095768"/>
                  </a:lnTo>
                  <a:lnTo>
                    <a:pt x="1316824" y="1096429"/>
                  </a:lnTo>
                  <a:lnTo>
                    <a:pt x="1308315" y="1100582"/>
                  </a:lnTo>
                  <a:lnTo>
                    <a:pt x="1301813" y="1107935"/>
                  </a:lnTo>
                  <a:lnTo>
                    <a:pt x="1298689" y="1117231"/>
                  </a:lnTo>
                  <a:lnTo>
                    <a:pt x="1299349" y="1126680"/>
                  </a:lnTo>
                  <a:lnTo>
                    <a:pt x="1303515" y="1135189"/>
                  </a:lnTo>
                  <a:lnTo>
                    <a:pt x="1310868" y="1141679"/>
                  </a:lnTo>
                  <a:lnTo>
                    <a:pt x="1451927" y="1223124"/>
                  </a:lnTo>
                  <a:lnTo>
                    <a:pt x="1456182" y="1224191"/>
                  </a:lnTo>
                  <a:lnTo>
                    <a:pt x="1460373" y="1224191"/>
                  </a:lnTo>
                  <a:lnTo>
                    <a:pt x="1468907" y="1224191"/>
                  </a:lnTo>
                  <a:lnTo>
                    <a:pt x="1477200" y="1219771"/>
                  </a:lnTo>
                  <a:lnTo>
                    <a:pt x="1481785" y="1211834"/>
                  </a:lnTo>
                  <a:lnTo>
                    <a:pt x="1484909" y="1202550"/>
                  </a:lnTo>
                  <a:close/>
                </a:path>
                <a:path w="1686559" h="1686560">
                  <a:moveTo>
                    <a:pt x="1686179" y="843089"/>
                  </a:moveTo>
                  <a:lnTo>
                    <a:pt x="1684248" y="833475"/>
                  </a:lnTo>
                  <a:lnTo>
                    <a:pt x="1678952" y="825627"/>
                  </a:lnTo>
                  <a:lnTo>
                    <a:pt x="1671104" y="820331"/>
                  </a:lnTo>
                  <a:lnTo>
                    <a:pt x="1661490" y="818388"/>
                  </a:lnTo>
                  <a:lnTo>
                    <a:pt x="1397495" y="818388"/>
                  </a:lnTo>
                  <a:lnTo>
                    <a:pt x="1387881" y="820331"/>
                  </a:lnTo>
                  <a:lnTo>
                    <a:pt x="1380020" y="825627"/>
                  </a:lnTo>
                  <a:lnTo>
                    <a:pt x="1374736" y="833475"/>
                  </a:lnTo>
                  <a:lnTo>
                    <a:pt x="1372793" y="843089"/>
                  </a:lnTo>
                  <a:lnTo>
                    <a:pt x="1374736" y="852703"/>
                  </a:lnTo>
                  <a:lnTo>
                    <a:pt x="1380020" y="860564"/>
                  </a:lnTo>
                  <a:lnTo>
                    <a:pt x="1387881" y="865847"/>
                  </a:lnTo>
                  <a:lnTo>
                    <a:pt x="1397495" y="867791"/>
                  </a:lnTo>
                  <a:lnTo>
                    <a:pt x="1661490" y="867791"/>
                  </a:lnTo>
                  <a:lnTo>
                    <a:pt x="1671104" y="865847"/>
                  </a:lnTo>
                  <a:lnTo>
                    <a:pt x="1678952" y="860564"/>
                  </a:lnTo>
                  <a:lnTo>
                    <a:pt x="1684248" y="852703"/>
                  </a:lnTo>
                  <a:lnTo>
                    <a:pt x="1686179" y="843089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18053" y="3528630"/>
              <a:ext cx="89940" cy="20217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46025" y="4752638"/>
              <a:ext cx="89940" cy="20217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38043" y="4032645"/>
              <a:ext cx="201941" cy="9017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14034" y="4360617"/>
              <a:ext cx="201943" cy="9017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1785194" y="3599795"/>
              <a:ext cx="1283970" cy="1283970"/>
            </a:xfrm>
            <a:custGeom>
              <a:avLst/>
              <a:gdLst/>
              <a:ahLst/>
              <a:cxnLst/>
              <a:rect l="l" t="t" r="r" b="b"/>
              <a:pathLst>
                <a:path w="1283969" h="1283970">
                  <a:moveTo>
                    <a:pt x="186207" y="915949"/>
                  </a:moveTo>
                  <a:lnTo>
                    <a:pt x="183083" y="906653"/>
                  </a:lnTo>
                  <a:lnTo>
                    <a:pt x="176593" y="899299"/>
                  </a:lnTo>
                  <a:lnTo>
                    <a:pt x="168084" y="895146"/>
                  </a:lnTo>
                  <a:lnTo>
                    <a:pt x="158635" y="894486"/>
                  </a:lnTo>
                  <a:lnTo>
                    <a:pt x="149339" y="897623"/>
                  </a:lnTo>
                  <a:lnTo>
                    <a:pt x="12153" y="976820"/>
                  </a:lnTo>
                  <a:lnTo>
                    <a:pt x="4800" y="983310"/>
                  </a:lnTo>
                  <a:lnTo>
                    <a:pt x="660" y="991819"/>
                  </a:lnTo>
                  <a:lnTo>
                    <a:pt x="0" y="1001268"/>
                  </a:lnTo>
                  <a:lnTo>
                    <a:pt x="3124" y="1010551"/>
                  </a:lnTo>
                  <a:lnTo>
                    <a:pt x="7696" y="1018489"/>
                  </a:lnTo>
                  <a:lnTo>
                    <a:pt x="16002" y="1022908"/>
                  </a:lnTo>
                  <a:lnTo>
                    <a:pt x="24536" y="1022908"/>
                  </a:lnTo>
                  <a:lnTo>
                    <a:pt x="28727" y="1022908"/>
                  </a:lnTo>
                  <a:lnTo>
                    <a:pt x="32969" y="1021842"/>
                  </a:lnTo>
                  <a:lnTo>
                    <a:pt x="174040" y="940396"/>
                  </a:lnTo>
                  <a:lnTo>
                    <a:pt x="181394" y="933907"/>
                  </a:lnTo>
                  <a:lnTo>
                    <a:pt x="185547" y="925398"/>
                  </a:lnTo>
                  <a:lnTo>
                    <a:pt x="186207" y="915949"/>
                  </a:lnTo>
                  <a:close/>
                </a:path>
                <a:path w="1283969" h="1283970">
                  <a:moveTo>
                    <a:pt x="389128" y="158635"/>
                  </a:moveTo>
                  <a:lnTo>
                    <a:pt x="306806" y="12153"/>
                  </a:lnTo>
                  <a:lnTo>
                    <a:pt x="282359" y="0"/>
                  </a:lnTo>
                  <a:lnTo>
                    <a:pt x="273062" y="3124"/>
                  </a:lnTo>
                  <a:lnTo>
                    <a:pt x="265709" y="9613"/>
                  </a:lnTo>
                  <a:lnTo>
                    <a:pt x="261556" y="18122"/>
                  </a:lnTo>
                  <a:lnTo>
                    <a:pt x="260896" y="27559"/>
                  </a:lnTo>
                  <a:lnTo>
                    <a:pt x="264020" y="36855"/>
                  </a:lnTo>
                  <a:lnTo>
                    <a:pt x="347802" y="181965"/>
                  </a:lnTo>
                  <a:lnTo>
                    <a:pt x="356108" y="186397"/>
                  </a:lnTo>
                  <a:lnTo>
                    <a:pt x="364642" y="186397"/>
                  </a:lnTo>
                  <a:lnTo>
                    <a:pt x="368820" y="186397"/>
                  </a:lnTo>
                  <a:lnTo>
                    <a:pt x="373075" y="185331"/>
                  </a:lnTo>
                  <a:lnTo>
                    <a:pt x="376961" y="183070"/>
                  </a:lnTo>
                  <a:lnTo>
                    <a:pt x="384314" y="176593"/>
                  </a:lnTo>
                  <a:lnTo>
                    <a:pt x="388467" y="168084"/>
                  </a:lnTo>
                  <a:lnTo>
                    <a:pt x="389128" y="158635"/>
                  </a:lnTo>
                  <a:close/>
                </a:path>
                <a:path w="1283969" h="1283970">
                  <a:moveTo>
                    <a:pt x="1022718" y="1256055"/>
                  </a:moveTo>
                  <a:lnTo>
                    <a:pt x="940396" y="1109573"/>
                  </a:lnTo>
                  <a:lnTo>
                    <a:pt x="915962" y="1097407"/>
                  </a:lnTo>
                  <a:lnTo>
                    <a:pt x="906665" y="1100543"/>
                  </a:lnTo>
                  <a:lnTo>
                    <a:pt x="899299" y="1107033"/>
                  </a:lnTo>
                  <a:lnTo>
                    <a:pt x="895146" y="1115542"/>
                  </a:lnTo>
                  <a:lnTo>
                    <a:pt x="894486" y="1124978"/>
                  </a:lnTo>
                  <a:lnTo>
                    <a:pt x="897610" y="1134275"/>
                  </a:lnTo>
                  <a:lnTo>
                    <a:pt x="981392" y="1279385"/>
                  </a:lnTo>
                  <a:lnTo>
                    <a:pt x="989698" y="1283817"/>
                  </a:lnTo>
                  <a:lnTo>
                    <a:pt x="998232" y="1283817"/>
                  </a:lnTo>
                  <a:lnTo>
                    <a:pt x="1002411" y="1283817"/>
                  </a:lnTo>
                  <a:lnTo>
                    <a:pt x="1006665" y="1282750"/>
                  </a:lnTo>
                  <a:lnTo>
                    <a:pt x="1010551" y="1280502"/>
                  </a:lnTo>
                  <a:lnTo>
                    <a:pt x="1017917" y="1274013"/>
                  </a:lnTo>
                  <a:lnTo>
                    <a:pt x="1022070" y="1265504"/>
                  </a:lnTo>
                  <a:lnTo>
                    <a:pt x="1022718" y="1256055"/>
                  </a:lnTo>
                  <a:close/>
                </a:path>
                <a:path w="1283969" h="1283970">
                  <a:moveTo>
                    <a:pt x="1283627" y="282359"/>
                  </a:moveTo>
                  <a:lnTo>
                    <a:pt x="1280502" y="273062"/>
                  </a:lnTo>
                  <a:lnTo>
                    <a:pt x="1274013" y="265709"/>
                  </a:lnTo>
                  <a:lnTo>
                    <a:pt x="1265491" y="261556"/>
                  </a:lnTo>
                  <a:lnTo>
                    <a:pt x="1256055" y="260896"/>
                  </a:lnTo>
                  <a:lnTo>
                    <a:pt x="1246759" y="264020"/>
                  </a:lnTo>
                  <a:lnTo>
                    <a:pt x="1109573" y="343230"/>
                  </a:lnTo>
                  <a:lnTo>
                    <a:pt x="1102220" y="349719"/>
                  </a:lnTo>
                  <a:lnTo>
                    <a:pt x="1098067" y="358228"/>
                  </a:lnTo>
                  <a:lnTo>
                    <a:pt x="1097419" y="367665"/>
                  </a:lnTo>
                  <a:lnTo>
                    <a:pt x="1100543" y="376961"/>
                  </a:lnTo>
                  <a:lnTo>
                    <a:pt x="1105115" y="384886"/>
                  </a:lnTo>
                  <a:lnTo>
                    <a:pt x="1113421" y="389318"/>
                  </a:lnTo>
                  <a:lnTo>
                    <a:pt x="1121956" y="389318"/>
                  </a:lnTo>
                  <a:lnTo>
                    <a:pt x="1126134" y="389318"/>
                  </a:lnTo>
                  <a:lnTo>
                    <a:pt x="1130388" y="388251"/>
                  </a:lnTo>
                  <a:lnTo>
                    <a:pt x="1271460" y="306806"/>
                  </a:lnTo>
                  <a:lnTo>
                    <a:pt x="1278813" y="300316"/>
                  </a:lnTo>
                  <a:lnTo>
                    <a:pt x="1282966" y="291807"/>
                  </a:lnTo>
                  <a:lnTo>
                    <a:pt x="1283627" y="282359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46026" y="3528630"/>
              <a:ext cx="89943" cy="20217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218055" y="4752638"/>
              <a:ext cx="89940" cy="20217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14035" y="4032645"/>
              <a:ext cx="201941" cy="9017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938042" y="4360617"/>
              <a:ext cx="201943" cy="90175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1089358" y="5647840"/>
            <a:ext cx="244221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10" dirty="0">
                <a:solidFill>
                  <a:srgbClr val="5C7196"/>
                </a:solidFill>
                <a:latin typeface="Outfit Black"/>
                <a:cs typeface="Outfit Black"/>
              </a:rPr>
              <a:t>34</a:t>
            </a:r>
            <a:r>
              <a:rPr lang="es-ES" sz="5900" b="1" spc="-10" dirty="0">
                <a:solidFill>
                  <a:srgbClr val="5C7196"/>
                </a:solidFill>
                <a:latin typeface="Outfit Black"/>
                <a:cs typeface="Outfit Black"/>
              </a:rPr>
              <a:t>.</a:t>
            </a:r>
            <a:r>
              <a:rPr sz="5900" b="1" spc="-10" dirty="0">
                <a:solidFill>
                  <a:srgbClr val="5C7196"/>
                </a:solidFill>
                <a:latin typeface="Outfit Black"/>
                <a:cs typeface="Outfit Black"/>
              </a:rPr>
              <a:t>359</a:t>
            </a:r>
            <a:endParaRPr sz="5900" dirty="0">
              <a:latin typeface="Outfit Black"/>
              <a:cs typeface="Outfit Black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679622" y="6464569"/>
            <a:ext cx="3364229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2055" marR="5080" indent="-1189990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GWh-año</a:t>
            </a:r>
            <a:r>
              <a:rPr sz="2450" spc="2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energía</a:t>
            </a:r>
            <a:r>
              <a:rPr sz="2450" spc="2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spc="-20" dirty="0">
                <a:solidFill>
                  <a:srgbClr val="5C7196"/>
                </a:solidFill>
                <a:latin typeface="Outfit"/>
                <a:cs typeface="Outfit"/>
              </a:rPr>
              <a:t>ﬁrme </a:t>
            </a:r>
            <a:r>
              <a:rPr sz="2450" spc="-10" dirty="0">
                <a:solidFill>
                  <a:srgbClr val="5C7196"/>
                </a:solidFill>
                <a:latin typeface="Outfit"/>
                <a:cs typeface="Outfit"/>
              </a:rPr>
              <a:t>(24-</a:t>
            </a:r>
            <a:r>
              <a:rPr sz="2450" spc="-25" dirty="0">
                <a:solidFill>
                  <a:srgbClr val="5C7196"/>
                </a:solidFill>
                <a:latin typeface="Outfit"/>
                <a:cs typeface="Outfit"/>
              </a:rPr>
              <a:t>25)</a:t>
            </a:r>
            <a:endParaRPr sz="2450">
              <a:latin typeface="Outfit"/>
              <a:cs typeface="Outfi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784971" y="7882209"/>
            <a:ext cx="146431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25" dirty="0">
                <a:solidFill>
                  <a:srgbClr val="5C7196"/>
                </a:solidFill>
                <a:latin typeface="Outfit Black"/>
                <a:cs typeface="Outfit Black"/>
              </a:rPr>
              <a:t>42%</a:t>
            </a:r>
            <a:endParaRPr sz="5900">
              <a:latin typeface="Outfit Black"/>
              <a:cs typeface="Outfit Blac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820658" y="8698938"/>
            <a:ext cx="3327400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de</a:t>
            </a:r>
            <a:r>
              <a:rPr sz="2450" spc="1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la</a:t>
            </a:r>
            <a:r>
              <a:rPr sz="2450" spc="1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demanda</a:t>
            </a:r>
            <a:r>
              <a:rPr sz="2450" spc="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5C7196"/>
                </a:solidFill>
                <a:latin typeface="Outfit"/>
                <a:cs typeface="Outfit"/>
              </a:rPr>
              <a:t>del </a:t>
            </a: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Sistema</a:t>
            </a:r>
            <a:r>
              <a:rPr sz="2450" spc="-4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5C7196"/>
                </a:solidFill>
                <a:latin typeface="Outfit"/>
                <a:cs typeface="Outfit"/>
              </a:rPr>
              <a:t>Interconectado </a:t>
            </a: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Nacional</a:t>
            </a:r>
            <a:r>
              <a:rPr sz="2450" spc="1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en</a:t>
            </a:r>
            <a:r>
              <a:rPr sz="2450" spc="1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spc="-20" dirty="0">
                <a:solidFill>
                  <a:srgbClr val="5C7196"/>
                </a:solidFill>
                <a:latin typeface="Outfit"/>
                <a:cs typeface="Outfit"/>
              </a:rPr>
              <a:t>2024</a:t>
            </a:r>
            <a:endParaRPr sz="2450">
              <a:latin typeface="Outfit"/>
              <a:cs typeface="Outfit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6191737" y="3094235"/>
            <a:ext cx="2273935" cy="2273935"/>
            <a:chOff x="16191737" y="3094235"/>
            <a:chExt cx="2273935" cy="2273935"/>
          </a:xfrm>
        </p:grpSpPr>
        <p:sp>
          <p:nvSpPr>
            <p:cNvPr id="42" name="object 42"/>
            <p:cNvSpPr/>
            <p:nvPr/>
          </p:nvSpPr>
          <p:spPr>
            <a:xfrm>
              <a:off x="16191737" y="3094235"/>
              <a:ext cx="2273935" cy="2273935"/>
            </a:xfrm>
            <a:custGeom>
              <a:avLst/>
              <a:gdLst/>
              <a:ahLst/>
              <a:cxnLst/>
              <a:rect l="l" t="t" r="r" b="b"/>
              <a:pathLst>
                <a:path w="2273934" h="2273935">
                  <a:moveTo>
                    <a:pt x="1136834" y="0"/>
                  </a:moveTo>
                  <a:lnTo>
                    <a:pt x="1088778" y="997"/>
                  </a:lnTo>
                  <a:lnTo>
                    <a:pt x="1041231" y="3963"/>
                  </a:lnTo>
                  <a:lnTo>
                    <a:pt x="994232" y="8857"/>
                  </a:lnTo>
                  <a:lnTo>
                    <a:pt x="947820" y="15641"/>
                  </a:lnTo>
                  <a:lnTo>
                    <a:pt x="902035" y="24275"/>
                  </a:lnTo>
                  <a:lnTo>
                    <a:pt x="856916" y="34720"/>
                  </a:lnTo>
                  <a:lnTo>
                    <a:pt x="812503" y="46935"/>
                  </a:lnTo>
                  <a:lnTo>
                    <a:pt x="768835" y="60882"/>
                  </a:lnTo>
                  <a:lnTo>
                    <a:pt x="725951" y="76522"/>
                  </a:lnTo>
                  <a:lnTo>
                    <a:pt x="683892" y="93814"/>
                  </a:lnTo>
                  <a:lnTo>
                    <a:pt x="642696" y="112719"/>
                  </a:lnTo>
                  <a:lnTo>
                    <a:pt x="602403" y="133198"/>
                  </a:lnTo>
                  <a:lnTo>
                    <a:pt x="563052" y="155211"/>
                  </a:lnTo>
                  <a:lnTo>
                    <a:pt x="524684" y="178719"/>
                  </a:lnTo>
                  <a:lnTo>
                    <a:pt x="487336" y="203683"/>
                  </a:lnTo>
                  <a:lnTo>
                    <a:pt x="451050" y="230062"/>
                  </a:lnTo>
                  <a:lnTo>
                    <a:pt x="415864" y="257818"/>
                  </a:lnTo>
                  <a:lnTo>
                    <a:pt x="381817" y="286911"/>
                  </a:lnTo>
                  <a:lnTo>
                    <a:pt x="348950" y="317302"/>
                  </a:lnTo>
                  <a:lnTo>
                    <a:pt x="317302" y="348950"/>
                  </a:lnTo>
                  <a:lnTo>
                    <a:pt x="286911" y="381817"/>
                  </a:lnTo>
                  <a:lnTo>
                    <a:pt x="257818" y="415864"/>
                  </a:lnTo>
                  <a:lnTo>
                    <a:pt x="230062" y="451050"/>
                  </a:lnTo>
                  <a:lnTo>
                    <a:pt x="203683" y="487336"/>
                  </a:lnTo>
                  <a:lnTo>
                    <a:pt x="178719" y="524684"/>
                  </a:lnTo>
                  <a:lnTo>
                    <a:pt x="155211" y="563052"/>
                  </a:lnTo>
                  <a:lnTo>
                    <a:pt x="133198" y="602403"/>
                  </a:lnTo>
                  <a:lnTo>
                    <a:pt x="112719" y="642696"/>
                  </a:lnTo>
                  <a:lnTo>
                    <a:pt x="93814" y="683892"/>
                  </a:lnTo>
                  <a:lnTo>
                    <a:pt x="76522" y="725951"/>
                  </a:lnTo>
                  <a:lnTo>
                    <a:pt x="60882" y="768835"/>
                  </a:lnTo>
                  <a:lnTo>
                    <a:pt x="46935" y="812503"/>
                  </a:lnTo>
                  <a:lnTo>
                    <a:pt x="34720" y="856916"/>
                  </a:lnTo>
                  <a:lnTo>
                    <a:pt x="24275" y="902035"/>
                  </a:lnTo>
                  <a:lnTo>
                    <a:pt x="15641" y="947820"/>
                  </a:lnTo>
                  <a:lnTo>
                    <a:pt x="8857" y="994232"/>
                  </a:lnTo>
                  <a:lnTo>
                    <a:pt x="3963" y="1041231"/>
                  </a:lnTo>
                  <a:lnTo>
                    <a:pt x="997" y="1088778"/>
                  </a:lnTo>
                  <a:lnTo>
                    <a:pt x="0" y="1136834"/>
                  </a:lnTo>
                  <a:lnTo>
                    <a:pt x="997" y="1184890"/>
                  </a:lnTo>
                  <a:lnTo>
                    <a:pt x="3963" y="1232437"/>
                  </a:lnTo>
                  <a:lnTo>
                    <a:pt x="8857" y="1279436"/>
                  </a:lnTo>
                  <a:lnTo>
                    <a:pt x="15641" y="1325848"/>
                  </a:lnTo>
                  <a:lnTo>
                    <a:pt x="24275" y="1371633"/>
                  </a:lnTo>
                  <a:lnTo>
                    <a:pt x="34720" y="1416752"/>
                  </a:lnTo>
                  <a:lnTo>
                    <a:pt x="46935" y="1461165"/>
                  </a:lnTo>
                  <a:lnTo>
                    <a:pt x="60882" y="1504833"/>
                  </a:lnTo>
                  <a:lnTo>
                    <a:pt x="76522" y="1547717"/>
                  </a:lnTo>
                  <a:lnTo>
                    <a:pt x="93814" y="1589776"/>
                  </a:lnTo>
                  <a:lnTo>
                    <a:pt x="112719" y="1630972"/>
                  </a:lnTo>
                  <a:lnTo>
                    <a:pt x="133198" y="1671265"/>
                  </a:lnTo>
                  <a:lnTo>
                    <a:pt x="155211" y="1710616"/>
                  </a:lnTo>
                  <a:lnTo>
                    <a:pt x="178719" y="1748984"/>
                  </a:lnTo>
                  <a:lnTo>
                    <a:pt x="203683" y="1786332"/>
                  </a:lnTo>
                  <a:lnTo>
                    <a:pt x="230062" y="1822618"/>
                  </a:lnTo>
                  <a:lnTo>
                    <a:pt x="257818" y="1857804"/>
                  </a:lnTo>
                  <a:lnTo>
                    <a:pt x="286911" y="1891851"/>
                  </a:lnTo>
                  <a:lnTo>
                    <a:pt x="317302" y="1924718"/>
                  </a:lnTo>
                  <a:lnTo>
                    <a:pt x="348950" y="1956366"/>
                  </a:lnTo>
                  <a:lnTo>
                    <a:pt x="381817" y="1986757"/>
                  </a:lnTo>
                  <a:lnTo>
                    <a:pt x="415864" y="2015850"/>
                  </a:lnTo>
                  <a:lnTo>
                    <a:pt x="451050" y="2043606"/>
                  </a:lnTo>
                  <a:lnTo>
                    <a:pt x="487336" y="2069985"/>
                  </a:lnTo>
                  <a:lnTo>
                    <a:pt x="524684" y="2094949"/>
                  </a:lnTo>
                  <a:lnTo>
                    <a:pt x="563052" y="2118457"/>
                  </a:lnTo>
                  <a:lnTo>
                    <a:pt x="602403" y="2140470"/>
                  </a:lnTo>
                  <a:lnTo>
                    <a:pt x="642696" y="2160949"/>
                  </a:lnTo>
                  <a:lnTo>
                    <a:pt x="683892" y="2179854"/>
                  </a:lnTo>
                  <a:lnTo>
                    <a:pt x="725951" y="2197146"/>
                  </a:lnTo>
                  <a:lnTo>
                    <a:pt x="768835" y="2212786"/>
                  </a:lnTo>
                  <a:lnTo>
                    <a:pt x="812503" y="2226733"/>
                  </a:lnTo>
                  <a:lnTo>
                    <a:pt x="856916" y="2238948"/>
                  </a:lnTo>
                  <a:lnTo>
                    <a:pt x="902035" y="2249393"/>
                  </a:lnTo>
                  <a:lnTo>
                    <a:pt x="947820" y="2258027"/>
                  </a:lnTo>
                  <a:lnTo>
                    <a:pt x="994232" y="2264811"/>
                  </a:lnTo>
                  <a:lnTo>
                    <a:pt x="1041231" y="2269705"/>
                  </a:lnTo>
                  <a:lnTo>
                    <a:pt x="1088778" y="2272671"/>
                  </a:lnTo>
                  <a:lnTo>
                    <a:pt x="1136834" y="2273668"/>
                  </a:lnTo>
                  <a:lnTo>
                    <a:pt x="1184890" y="2272671"/>
                  </a:lnTo>
                  <a:lnTo>
                    <a:pt x="1232437" y="2269705"/>
                  </a:lnTo>
                  <a:lnTo>
                    <a:pt x="1279436" y="2264811"/>
                  </a:lnTo>
                  <a:lnTo>
                    <a:pt x="1325848" y="2258027"/>
                  </a:lnTo>
                  <a:lnTo>
                    <a:pt x="1371633" y="2249393"/>
                  </a:lnTo>
                  <a:lnTo>
                    <a:pt x="1416752" y="2238948"/>
                  </a:lnTo>
                  <a:lnTo>
                    <a:pt x="1461165" y="2226733"/>
                  </a:lnTo>
                  <a:lnTo>
                    <a:pt x="1504833" y="2212786"/>
                  </a:lnTo>
                  <a:lnTo>
                    <a:pt x="1547717" y="2197146"/>
                  </a:lnTo>
                  <a:lnTo>
                    <a:pt x="1589776" y="2179854"/>
                  </a:lnTo>
                  <a:lnTo>
                    <a:pt x="1630972" y="2160949"/>
                  </a:lnTo>
                  <a:lnTo>
                    <a:pt x="1671265" y="2140470"/>
                  </a:lnTo>
                  <a:lnTo>
                    <a:pt x="1710616" y="2118457"/>
                  </a:lnTo>
                  <a:lnTo>
                    <a:pt x="1748984" y="2094949"/>
                  </a:lnTo>
                  <a:lnTo>
                    <a:pt x="1786332" y="2069985"/>
                  </a:lnTo>
                  <a:lnTo>
                    <a:pt x="1822618" y="2043606"/>
                  </a:lnTo>
                  <a:lnTo>
                    <a:pt x="1857804" y="2015850"/>
                  </a:lnTo>
                  <a:lnTo>
                    <a:pt x="1891851" y="1986757"/>
                  </a:lnTo>
                  <a:lnTo>
                    <a:pt x="1924718" y="1956366"/>
                  </a:lnTo>
                  <a:lnTo>
                    <a:pt x="1956366" y="1924718"/>
                  </a:lnTo>
                  <a:lnTo>
                    <a:pt x="1986757" y="1891851"/>
                  </a:lnTo>
                  <a:lnTo>
                    <a:pt x="2015850" y="1857804"/>
                  </a:lnTo>
                  <a:lnTo>
                    <a:pt x="2043606" y="1822618"/>
                  </a:lnTo>
                  <a:lnTo>
                    <a:pt x="2069985" y="1786332"/>
                  </a:lnTo>
                  <a:lnTo>
                    <a:pt x="2094949" y="1748984"/>
                  </a:lnTo>
                  <a:lnTo>
                    <a:pt x="2118457" y="1710616"/>
                  </a:lnTo>
                  <a:lnTo>
                    <a:pt x="2140470" y="1671265"/>
                  </a:lnTo>
                  <a:lnTo>
                    <a:pt x="2160949" y="1630972"/>
                  </a:lnTo>
                  <a:lnTo>
                    <a:pt x="2179854" y="1589776"/>
                  </a:lnTo>
                  <a:lnTo>
                    <a:pt x="2197146" y="1547717"/>
                  </a:lnTo>
                  <a:lnTo>
                    <a:pt x="2212786" y="1504833"/>
                  </a:lnTo>
                  <a:lnTo>
                    <a:pt x="2226733" y="1461165"/>
                  </a:lnTo>
                  <a:lnTo>
                    <a:pt x="2238948" y="1416752"/>
                  </a:lnTo>
                  <a:lnTo>
                    <a:pt x="2249393" y="1371633"/>
                  </a:lnTo>
                  <a:lnTo>
                    <a:pt x="2258027" y="1325848"/>
                  </a:lnTo>
                  <a:lnTo>
                    <a:pt x="2264811" y="1279436"/>
                  </a:lnTo>
                  <a:lnTo>
                    <a:pt x="2269705" y="1232437"/>
                  </a:lnTo>
                  <a:lnTo>
                    <a:pt x="2272671" y="1184890"/>
                  </a:lnTo>
                  <a:lnTo>
                    <a:pt x="2273668" y="1136834"/>
                  </a:lnTo>
                  <a:lnTo>
                    <a:pt x="2272671" y="1088778"/>
                  </a:lnTo>
                  <a:lnTo>
                    <a:pt x="2269705" y="1041231"/>
                  </a:lnTo>
                  <a:lnTo>
                    <a:pt x="2264811" y="994232"/>
                  </a:lnTo>
                  <a:lnTo>
                    <a:pt x="2258027" y="947820"/>
                  </a:lnTo>
                  <a:lnTo>
                    <a:pt x="2249393" y="902035"/>
                  </a:lnTo>
                  <a:lnTo>
                    <a:pt x="2238948" y="856916"/>
                  </a:lnTo>
                  <a:lnTo>
                    <a:pt x="2226733" y="812503"/>
                  </a:lnTo>
                  <a:lnTo>
                    <a:pt x="2212786" y="768835"/>
                  </a:lnTo>
                  <a:lnTo>
                    <a:pt x="2197146" y="725951"/>
                  </a:lnTo>
                  <a:lnTo>
                    <a:pt x="2179854" y="683892"/>
                  </a:lnTo>
                  <a:lnTo>
                    <a:pt x="2160949" y="642696"/>
                  </a:lnTo>
                  <a:lnTo>
                    <a:pt x="2140470" y="602403"/>
                  </a:lnTo>
                  <a:lnTo>
                    <a:pt x="2118457" y="563052"/>
                  </a:lnTo>
                  <a:lnTo>
                    <a:pt x="2094949" y="524684"/>
                  </a:lnTo>
                  <a:lnTo>
                    <a:pt x="2069985" y="487336"/>
                  </a:lnTo>
                  <a:lnTo>
                    <a:pt x="2043606" y="451050"/>
                  </a:lnTo>
                  <a:lnTo>
                    <a:pt x="2015850" y="415864"/>
                  </a:lnTo>
                  <a:lnTo>
                    <a:pt x="1986757" y="381817"/>
                  </a:lnTo>
                  <a:lnTo>
                    <a:pt x="1956366" y="348950"/>
                  </a:lnTo>
                  <a:lnTo>
                    <a:pt x="1924718" y="317302"/>
                  </a:lnTo>
                  <a:lnTo>
                    <a:pt x="1891851" y="286911"/>
                  </a:lnTo>
                  <a:lnTo>
                    <a:pt x="1857804" y="257818"/>
                  </a:lnTo>
                  <a:lnTo>
                    <a:pt x="1822618" y="230062"/>
                  </a:lnTo>
                  <a:lnTo>
                    <a:pt x="1786332" y="203683"/>
                  </a:lnTo>
                  <a:lnTo>
                    <a:pt x="1748984" y="178719"/>
                  </a:lnTo>
                  <a:lnTo>
                    <a:pt x="1710616" y="155211"/>
                  </a:lnTo>
                  <a:lnTo>
                    <a:pt x="1671265" y="133198"/>
                  </a:lnTo>
                  <a:lnTo>
                    <a:pt x="1630972" y="112719"/>
                  </a:lnTo>
                  <a:lnTo>
                    <a:pt x="1589776" y="93814"/>
                  </a:lnTo>
                  <a:lnTo>
                    <a:pt x="1547717" y="76522"/>
                  </a:lnTo>
                  <a:lnTo>
                    <a:pt x="1504833" y="60882"/>
                  </a:lnTo>
                  <a:lnTo>
                    <a:pt x="1461165" y="46935"/>
                  </a:lnTo>
                  <a:lnTo>
                    <a:pt x="1416752" y="34720"/>
                  </a:lnTo>
                  <a:lnTo>
                    <a:pt x="1371633" y="24275"/>
                  </a:lnTo>
                  <a:lnTo>
                    <a:pt x="1325848" y="15641"/>
                  </a:lnTo>
                  <a:lnTo>
                    <a:pt x="1279436" y="8857"/>
                  </a:lnTo>
                  <a:lnTo>
                    <a:pt x="1232437" y="3963"/>
                  </a:lnTo>
                  <a:lnTo>
                    <a:pt x="1184890" y="997"/>
                  </a:lnTo>
                  <a:lnTo>
                    <a:pt x="1136834" y="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6652777" y="3540418"/>
              <a:ext cx="1425575" cy="1422400"/>
            </a:xfrm>
            <a:custGeom>
              <a:avLst/>
              <a:gdLst/>
              <a:ahLst/>
              <a:cxnLst/>
              <a:rect l="l" t="t" r="r" b="b"/>
              <a:pathLst>
                <a:path w="1425575" h="1422400">
                  <a:moveTo>
                    <a:pt x="285962" y="12700"/>
                  </a:moveTo>
                  <a:lnTo>
                    <a:pt x="236426" y="12700"/>
                  </a:lnTo>
                  <a:lnTo>
                    <a:pt x="219769" y="25400"/>
                  </a:lnTo>
                  <a:lnTo>
                    <a:pt x="197758" y="38100"/>
                  </a:lnTo>
                  <a:lnTo>
                    <a:pt x="171854" y="63500"/>
                  </a:lnTo>
                  <a:lnTo>
                    <a:pt x="143520" y="88900"/>
                  </a:lnTo>
                  <a:lnTo>
                    <a:pt x="114219" y="127000"/>
                  </a:lnTo>
                  <a:lnTo>
                    <a:pt x="85412" y="165100"/>
                  </a:lnTo>
                  <a:lnTo>
                    <a:pt x="58564" y="203200"/>
                  </a:lnTo>
                  <a:lnTo>
                    <a:pt x="35136" y="254000"/>
                  </a:lnTo>
                  <a:lnTo>
                    <a:pt x="16591" y="317500"/>
                  </a:lnTo>
                  <a:lnTo>
                    <a:pt x="4391" y="381000"/>
                  </a:lnTo>
                  <a:lnTo>
                    <a:pt x="0" y="457200"/>
                  </a:lnTo>
                  <a:lnTo>
                    <a:pt x="4385" y="533400"/>
                  </a:lnTo>
                  <a:lnTo>
                    <a:pt x="16572" y="596900"/>
                  </a:lnTo>
                  <a:lnTo>
                    <a:pt x="35107" y="647700"/>
                  </a:lnTo>
                  <a:lnTo>
                    <a:pt x="58536" y="698500"/>
                  </a:lnTo>
                  <a:lnTo>
                    <a:pt x="85405" y="749300"/>
                  </a:lnTo>
                  <a:lnTo>
                    <a:pt x="114261" y="787400"/>
                  </a:lnTo>
                  <a:lnTo>
                    <a:pt x="143649" y="825500"/>
                  </a:lnTo>
                  <a:lnTo>
                    <a:pt x="172115" y="850900"/>
                  </a:lnTo>
                  <a:lnTo>
                    <a:pt x="198207" y="863600"/>
                  </a:lnTo>
                  <a:lnTo>
                    <a:pt x="220469" y="889000"/>
                  </a:lnTo>
                  <a:lnTo>
                    <a:pt x="237448" y="901700"/>
                  </a:lnTo>
                  <a:lnTo>
                    <a:pt x="237448" y="1308100"/>
                  </a:lnTo>
                  <a:lnTo>
                    <a:pt x="246831" y="1358900"/>
                  </a:lnTo>
                  <a:lnTo>
                    <a:pt x="272377" y="1397000"/>
                  </a:lnTo>
                  <a:lnTo>
                    <a:pt x="310180" y="1422400"/>
                  </a:lnTo>
                  <a:lnTo>
                    <a:pt x="1138608" y="1422400"/>
                  </a:lnTo>
                  <a:lnTo>
                    <a:pt x="1176346" y="1397000"/>
                  </a:lnTo>
                  <a:lnTo>
                    <a:pt x="1184839" y="1384300"/>
                  </a:lnTo>
                  <a:lnTo>
                    <a:pt x="356345" y="1384300"/>
                  </a:lnTo>
                  <a:lnTo>
                    <a:pt x="328364" y="1371600"/>
                  </a:lnTo>
                  <a:lnTo>
                    <a:pt x="305693" y="1358900"/>
                  </a:lnTo>
                  <a:lnTo>
                    <a:pt x="290500" y="1333500"/>
                  </a:lnTo>
                  <a:lnTo>
                    <a:pt x="284954" y="1308100"/>
                  </a:lnTo>
                  <a:lnTo>
                    <a:pt x="284954" y="838200"/>
                  </a:lnTo>
                  <a:lnTo>
                    <a:pt x="237458" y="838200"/>
                  </a:lnTo>
                  <a:lnTo>
                    <a:pt x="214398" y="825500"/>
                  </a:lnTo>
                  <a:lnTo>
                    <a:pt x="188149" y="800100"/>
                  </a:lnTo>
                  <a:lnTo>
                    <a:pt x="160289" y="774700"/>
                  </a:lnTo>
                  <a:lnTo>
                    <a:pt x="132392" y="736600"/>
                  </a:lnTo>
                  <a:lnTo>
                    <a:pt x="106035" y="698500"/>
                  </a:lnTo>
                  <a:lnTo>
                    <a:pt x="82792" y="647700"/>
                  </a:lnTo>
                  <a:lnTo>
                    <a:pt x="64239" y="584200"/>
                  </a:lnTo>
                  <a:lnTo>
                    <a:pt x="51952" y="520700"/>
                  </a:lnTo>
                  <a:lnTo>
                    <a:pt x="47506" y="457200"/>
                  </a:lnTo>
                  <a:lnTo>
                    <a:pt x="52300" y="381000"/>
                  </a:lnTo>
                  <a:lnTo>
                    <a:pt x="65501" y="317500"/>
                  </a:lnTo>
                  <a:lnTo>
                    <a:pt x="85339" y="254000"/>
                  </a:lnTo>
                  <a:lnTo>
                    <a:pt x="110042" y="215900"/>
                  </a:lnTo>
                  <a:lnTo>
                    <a:pt x="137840" y="165100"/>
                  </a:lnTo>
                  <a:lnTo>
                    <a:pt x="166960" y="127000"/>
                  </a:lnTo>
                  <a:lnTo>
                    <a:pt x="195634" y="101600"/>
                  </a:lnTo>
                  <a:lnTo>
                    <a:pt x="222089" y="76200"/>
                  </a:lnTo>
                  <a:lnTo>
                    <a:pt x="244554" y="63500"/>
                  </a:lnTo>
                  <a:lnTo>
                    <a:pt x="261259" y="50800"/>
                  </a:lnTo>
                  <a:lnTo>
                    <a:pt x="337454" y="50800"/>
                  </a:lnTo>
                  <a:lnTo>
                    <a:pt x="324509" y="38100"/>
                  </a:lnTo>
                  <a:lnTo>
                    <a:pt x="302540" y="25400"/>
                  </a:lnTo>
                  <a:lnTo>
                    <a:pt x="285962" y="12700"/>
                  </a:lnTo>
                  <a:close/>
                </a:path>
                <a:path w="1425575" h="1422400">
                  <a:moveTo>
                    <a:pt x="1211177" y="876300"/>
                  </a:moveTo>
                  <a:lnTo>
                    <a:pt x="1163639" y="876300"/>
                  </a:lnTo>
                  <a:lnTo>
                    <a:pt x="1163639" y="1308100"/>
                  </a:lnTo>
                  <a:lnTo>
                    <a:pt x="1158129" y="1333500"/>
                  </a:lnTo>
                  <a:lnTo>
                    <a:pt x="1143016" y="1358900"/>
                  </a:lnTo>
                  <a:lnTo>
                    <a:pt x="1120424" y="1371600"/>
                  </a:lnTo>
                  <a:lnTo>
                    <a:pt x="1092479" y="1384300"/>
                  </a:lnTo>
                  <a:lnTo>
                    <a:pt x="1184839" y="1384300"/>
                  </a:lnTo>
                  <a:lnTo>
                    <a:pt x="1201825" y="1358900"/>
                  </a:lnTo>
                  <a:lnTo>
                    <a:pt x="1211177" y="1308100"/>
                  </a:lnTo>
                  <a:lnTo>
                    <a:pt x="1211177" y="876300"/>
                  </a:lnTo>
                  <a:close/>
                </a:path>
                <a:path w="1425575" h="1422400">
                  <a:moveTo>
                    <a:pt x="769256" y="596900"/>
                  </a:moveTo>
                  <a:lnTo>
                    <a:pt x="744260" y="596900"/>
                  </a:lnTo>
                  <a:lnTo>
                    <a:pt x="740092" y="609600"/>
                  </a:lnTo>
                  <a:lnTo>
                    <a:pt x="526203" y="939800"/>
                  </a:lnTo>
                  <a:lnTo>
                    <a:pt x="522362" y="952500"/>
                  </a:lnTo>
                  <a:lnTo>
                    <a:pt x="525298" y="965200"/>
                  </a:lnTo>
                  <a:lnTo>
                    <a:pt x="533684" y="977900"/>
                  </a:lnTo>
                  <a:lnTo>
                    <a:pt x="662440" y="977900"/>
                  </a:lnTo>
                  <a:lnTo>
                    <a:pt x="641373" y="1193800"/>
                  </a:lnTo>
                  <a:lnTo>
                    <a:pt x="645296" y="1206500"/>
                  </a:lnTo>
                  <a:lnTo>
                    <a:pt x="657262" y="1219200"/>
                  </a:lnTo>
                  <a:lnTo>
                    <a:pt x="672197" y="1219200"/>
                  </a:lnTo>
                  <a:lnTo>
                    <a:pt x="685026" y="1206500"/>
                  </a:lnTo>
                  <a:lnTo>
                    <a:pt x="759013" y="1092200"/>
                  </a:lnTo>
                  <a:lnTo>
                    <a:pt x="698387" y="1092200"/>
                  </a:lnTo>
                  <a:lnTo>
                    <a:pt x="712397" y="952500"/>
                  </a:lnTo>
                  <a:lnTo>
                    <a:pt x="711264" y="939800"/>
                  </a:lnTo>
                  <a:lnTo>
                    <a:pt x="706360" y="939800"/>
                  </a:lnTo>
                  <a:lnTo>
                    <a:pt x="698558" y="927100"/>
                  </a:lnTo>
                  <a:lnTo>
                    <a:pt x="589657" y="927100"/>
                  </a:lnTo>
                  <a:lnTo>
                    <a:pt x="726585" y="711200"/>
                  </a:lnTo>
                  <a:lnTo>
                    <a:pt x="774521" y="711200"/>
                  </a:lnTo>
                  <a:lnTo>
                    <a:pt x="783557" y="622300"/>
                  </a:lnTo>
                  <a:lnTo>
                    <a:pt x="782372" y="609600"/>
                  </a:lnTo>
                  <a:lnTo>
                    <a:pt x="777293" y="609600"/>
                  </a:lnTo>
                  <a:lnTo>
                    <a:pt x="769256" y="596900"/>
                  </a:lnTo>
                  <a:close/>
                </a:path>
                <a:path w="1425575" h="1422400">
                  <a:moveTo>
                    <a:pt x="891288" y="838200"/>
                  </a:moveTo>
                  <a:lnTo>
                    <a:pt x="718027" y="838200"/>
                  </a:lnTo>
                  <a:lnTo>
                    <a:pt x="711957" y="863600"/>
                  </a:lnTo>
                  <a:lnTo>
                    <a:pt x="718027" y="876300"/>
                  </a:lnTo>
                  <a:lnTo>
                    <a:pt x="835272" y="876300"/>
                  </a:lnTo>
                  <a:lnTo>
                    <a:pt x="698387" y="1092200"/>
                  </a:lnTo>
                  <a:lnTo>
                    <a:pt x="759013" y="1092200"/>
                  </a:lnTo>
                  <a:lnTo>
                    <a:pt x="898768" y="876300"/>
                  </a:lnTo>
                  <a:lnTo>
                    <a:pt x="902609" y="863600"/>
                  </a:lnTo>
                  <a:lnTo>
                    <a:pt x="899674" y="850900"/>
                  </a:lnTo>
                  <a:lnTo>
                    <a:pt x="891288" y="838200"/>
                  </a:lnTo>
                  <a:close/>
                </a:path>
                <a:path w="1425575" h="1422400">
                  <a:moveTo>
                    <a:pt x="1021209" y="546100"/>
                  </a:moveTo>
                  <a:lnTo>
                    <a:pt x="1004865" y="558800"/>
                  </a:lnTo>
                  <a:lnTo>
                    <a:pt x="997435" y="571500"/>
                  </a:lnTo>
                  <a:lnTo>
                    <a:pt x="997435" y="673100"/>
                  </a:lnTo>
                  <a:lnTo>
                    <a:pt x="1004676" y="711200"/>
                  </a:lnTo>
                  <a:lnTo>
                    <a:pt x="1024665" y="749300"/>
                  </a:lnTo>
                  <a:lnTo>
                    <a:pt x="1054800" y="774700"/>
                  </a:lnTo>
                  <a:lnTo>
                    <a:pt x="1092479" y="787400"/>
                  </a:lnTo>
                  <a:lnTo>
                    <a:pt x="1092479" y="863600"/>
                  </a:lnTo>
                  <a:lnTo>
                    <a:pt x="1094314" y="863600"/>
                  </a:lnTo>
                  <a:lnTo>
                    <a:pt x="1099376" y="876300"/>
                  </a:lnTo>
                  <a:lnTo>
                    <a:pt x="1276501" y="876300"/>
                  </a:lnTo>
                  <a:lnTo>
                    <a:pt x="1282440" y="863600"/>
                  </a:lnTo>
                  <a:lnTo>
                    <a:pt x="1276501" y="838200"/>
                  </a:lnTo>
                  <a:lnTo>
                    <a:pt x="1139975" y="838200"/>
                  </a:lnTo>
                  <a:lnTo>
                    <a:pt x="1139975" y="787400"/>
                  </a:lnTo>
                  <a:lnTo>
                    <a:pt x="1258684" y="787400"/>
                  </a:lnTo>
                  <a:lnTo>
                    <a:pt x="1304838" y="774700"/>
                  </a:lnTo>
                  <a:lnTo>
                    <a:pt x="1342641" y="749300"/>
                  </a:lnTo>
                  <a:lnTo>
                    <a:pt x="1351156" y="736600"/>
                  </a:lnTo>
                  <a:lnTo>
                    <a:pt x="1088199" y="736600"/>
                  </a:lnTo>
                  <a:lnTo>
                    <a:pt x="1065607" y="723900"/>
                  </a:lnTo>
                  <a:lnTo>
                    <a:pt x="1050494" y="698500"/>
                  </a:lnTo>
                  <a:lnTo>
                    <a:pt x="1044983" y="673100"/>
                  </a:lnTo>
                  <a:lnTo>
                    <a:pt x="1044983" y="571500"/>
                  </a:lnTo>
                  <a:lnTo>
                    <a:pt x="1037554" y="558800"/>
                  </a:lnTo>
                  <a:lnTo>
                    <a:pt x="1021209" y="546100"/>
                  </a:lnTo>
                  <a:close/>
                </a:path>
                <a:path w="1425575" h="1422400">
                  <a:moveTo>
                    <a:pt x="183146" y="508000"/>
                  </a:moveTo>
                  <a:lnTo>
                    <a:pt x="152178" y="508000"/>
                  </a:lnTo>
                  <a:lnTo>
                    <a:pt x="143911" y="520700"/>
                  </a:lnTo>
                  <a:lnTo>
                    <a:pt x="142540" y="533400"/>
                  </a:lnTo>
                  <a:lnTo>
                    <a:pt x="149471" y="546100"/>
                  </a:lnTo>
                  <a:lnTo>
                    <a:pt x="237458" y="635000"/>
                  </a:lnTo>
                  <a:lnTo>
                    <a:pt x="237458" y="838200"/>
                  </a:lnTo>
                  <a:lnTo>
                    <a:pt x="284954" y="838200"/>
                  </a:lnTo>
                  <a:lnTo>
                    <a:pt x="284954" y="635000"/>
                  </a:lnTo>
                  <a:lnTo>
                    <a:pt x="360416" y="558800"/>
                  </a:lnTo>
                  <a:lnTo>
                    <a:pt x="237458" y="558800"/>
                  </a:lnTo>
                  <a:lnTo>
                    <a:pt x="183146" y="508000"/>
                  </a:lnTo>
                  <a:close/>
                </a:path>
                <a:path w="1425575" h="1422400">
                  <a:moveTo>
                    <a:pt x="337454" y="50800"/>
                  </a:moveTo>
                  <a:lnTo>
                    <a:pt x="261259" y="50800"/>
                  </a:lnTo>
                  <a:lnTo>
                    <a:pt x="277963" y="63500"/>
                  </a:lnTo>
                  <a:lnTo>
                    <a:pt x="300427" y="76200"/>
                  </a:lnTo>
                  <a:lnTo>
                    <a:pt x="326881" y="101600"/>
                  </a:lnTo>
                  <a:lnTo>
                    <a:pt x="355553" y="127000"/>
                  </a:lnTo>
                  <a:lnTo>
                    <a:pt x="384672" y="165100"/>
                  </a:lnTo>
                  <a:lnTo>
                    <a:pt x="412468" y="215900"/>
                  </a:lnTo>
                  <a:lnTo>
                    <a:pt x="437170" y="254000"/>
                  </a:lnTo>
                  <a:lnTo>
                    <a:pt x="457006" y="317500"/>
                  </a:lnTo>
                  <a:lnTo>
                    <a:pt x="470207" y="381000"/>
                  </a:lnTo>
                  <a:lnTo>
                    <a:pt x="475001" y="457200"/>
                  </a:lnTo>
                  <a:lnTo>
                    <a:pt x="471694" y="520700"/>
                  </a:lnTo>
                  <a:lnTo>
                    <a:pt x="462438" y="571500"/>
                  </a:lnTo>
                  <a:lnTo>
                    <a:pt x="448225" y="622300"/>
                  </a:lnTo>
                  <a:lnTo>
                    <a:pt x="430051" y="660400"/>
                  </a:lnTo>
                  <a:lnTo>
                    <a:pt x="408908" y="698500"/>
                  </a:lnTo>
                  <a:lnTo>
                    <a:pt x="385791" y="736600"/>
                  </a:lnTo>
                  <a:lnTo>
                    <a:pt x="361695" y="774700"/>
                  </a:lnTo>
                  <a:lnTo>
                    <a:pt x="337612" y="800100"/>
                  </a:lnTo>
                  <a:lnTo>
                    <a:pt x="330094" y="812800"/>
                  </a:lnTo>
                  <a:lnTo>
                    <a:pt x="337328" y="825500"/>
                  </a:lnTo>
                  <a:lnTo>
                    <a:pt x="353042" y="838200"/>
                  </a:lnTo>
                  <a:lnTo>
                    <a:pt x="370962" y="825500"/>
                  </a:lnTo>
                  <a:lnTo>
                    <a:pt x="424095" y="762000"/>
                  </a:lnTo>
                  <a:lnTo>
                    <a:pt x="449591" y="723900"/>
                  </a:lnTo>
                  <a:lnTo>
                    <a:pt x="472912" y="685800"/>
                  </a:lnTo>
                  <a:lnTo>
                    <a:pt x="492960" y="635000"/>
                  </a:lnTo>
                  <a:lnTo>
                    <a:pt x="508638" y="584200"/>
                  </a:lnTo>
                  <a:lnTo>
                    <a:pt x="518849" y="520700"/>
                  </a:lnTo>
                  <a:lnTo>
                    <a:pt x="522497" y="457200"/>
                  </a:lnTo>
                  <a:lnTo>
                    <a:pt x="518095" y="381000"/>
                  </a:lnTo>
                  <a:lnTo>
                    <a:pt x="505867" y="317500"/>
                  </a:lnTo>
                  <a:lnTo>
                    <a:pt x="487282" y="254000"/>
                  </a:lnTo>
                  <a:lnTo>
                    <a:pt x="463809" y="203200"/>
                  </a:lnTo>
                  <a:lnTo>
                    <a:pt x="436916" y="165100"/>
                  </a:lnTo>
                  <a:lnTo>
                    <a:pt x="408071" y="127000"/>
                  </a:lnTo>
                  <a:lnTo>
                    <a:pt x="378742" y="88900"/>
                  </a:lnTo>
                  <a:lnTo>
                    <a:pt x="350399" y="63500"/>
                  </a:lnTo>
                  <a:lnTo>
                    <a:pt x="337454" y="50800"/>
                  </a:lnTo>
                  <a:close/>
                </a:path>
                <a:path w="1425575" h="1422400">
                  <a:moveTo>
                    <a:pt x="774521" y="711200"/>
                  </a:moveTo>
                  <a:lnTo>
                    <a:pt x="726585" y="711200"/>
                  </a:lnTo>
                  <a:lnTo>
                    <a:pt x="722040" y="762000"/>
                  </a:lnTo>
                  <a:lnTo>
                    <a:pt x="727327" y="774700"/>
                  </a:lnTo>
                  <a:lnTo>
                    <a:pt x="743261" y="787400"/>
                  </a:lnTo>
                  <a:lnTo>
                    <a:pt x="760414" y="787400"/>
                  </a:lnTo>
                  <a:lnTo>
                    <a:pt x="769358" y="762000"/>
                  </a:lnTo>
                  <a:lnTo>
                    <a:pt x="774521" y="711200"/>
                  </a:lnTo>
                  <a:close/>
                </a:path>
                <a:path w="1425575" h="1422400">
                  <a:moveTo>
                    <a:pt x="1377570" y="508000"/>
                  </a:moveTo>
                  <a:lnTo>
                    <a:pt x="1330022" y="508000"/>
                  </a:lnTo>
                  <a:lnTo>
                    <a:pt x="1330022" y="673100"/>
                  </a:lnTo>
                  <a:lnTo>
                    <a:pt x="1324484" y="698500"/>
                  </a:lnTo>
                  <a:lnTo>
                    <a:pt x="1309309" y="723900"/>
                  </a:lnTo>
                  <a:lnTo>
                    <a:pt x="1286656" y="736600"/>
                  </a:lnTo>
                  <a:lnTo>
                    <a:pt x="1351156" y="736600"/>
                  </a:lnTo>
                  <a:lnTo>
                    <a:pt x="1368187" y="711200"/>
                  </a:lnTo>
                  <a:lnTo>
                    <a:pt x="1377570" y="673100"/>
                  </a:lnTo>
                  <a:lnTo>
                    <a:pt x="1377570" y="508000"/>
                  </a:lnTo>
                  <a:close/>
                </a:path>
                <a:path w="1425575" h="1422400">
                  <a:moveTo>
                    <a:pt x="183146" y="317500"/>
                  </a:moveTo>
                  <a:lnTo>
                    <a:pt x="152178" y="317500"/>
                  </a:lnTo>
                  <a:lnTo>
                    <a:pt x="143911" y="330200"/>
                  </a:lnTo>
                  <a:lnTo>
                    <a:pt x="142540" y="342900"/>
                  </a:lnTo>
                  <a:lnTo>
                    <a:pt x="149471" y="355600"/>
                  </a:lnTo>
                  <a:lnTo>
                    <a:pt x="237458" y="444500"/>
                  </a:lnTo>
                  <a:lnTo>
                    <a:pt x="237458" y="558800"/>
                  </a:lnTo>
                  <a:lnTo>
                    <a:pt x="284954" y="558800"/>
                  </a:lnTo>
                  <a:lnTo>
                    <a:pt x="284954" y="444500"/>
                  </a:lnTo>
                  <a:lnTo>
                    <a:pt x="360416" y="368300"/>
                  </a:lnTo>
                  <a:lnTo>
                    <a:pt x="237458" y="368300"/>
                  </a:lnTo>
                  <a:lnTo>
                    <a:pt x="183146" y="317500"/>
                  </a:lnTo>
                  <a:close/>
                </a:path>
                <a:path w="1425575" h="1422400">
                  <a:moveTo>
                    <a:pt x="373429" y="508000"/>
                  </a:moveTo>
                  <a:lnTo>
                    <a:pt x="339507" y="508000"/>
                  </a:lnTo>
                  <a:lnTo>
                    <a:pt x="284954" y="558800"/>
                  </a:lnTo>
                  <a:lnTo>
                    <a:pt x="360416" y="558800"/>
                  </a:lnTo>
                  <a:lnTo>
                    <a:pt x="372993" y="546100"/>
                  </a:lnTo>
                  <a:lnTo>
                    <a:pt x="380776" y="520700"/>
                  </a:lnTo>
                  <a:lnTo>
                    <a:pt x="373429" y="508000"/>
                  </a:lnTo>
                  <a:close/>
                </a:path>
                <a:path w="1425575" h="1422400">
                  <a:moveTo>
                    <a:pt x="1410477" y="495300"/>
                  </a:moveTo>
                  <a:lnTo>
                    <a:pt x="964527" y="495300"/>
                  </a:lnTo>
                  <a:lnTo>
                    <a:pt x="973781" y="508000"/>
                  </a:lnTo>
                  <a:lnTo>
                    <a:pt x="1401224" y="508000"/>
                  </a:lnTo>
                  <a:lnTo>
                    <a:pt x="1410477" y="495300"/>
                  </a:lnTo>
                  <a:close/>
                </a:path>
                <a:path w="1425575" h="1422400">
                  <a:moveTo>
                    <a:pt x="1423164" y="482600"/>
                  </a:moveTo>
                  <a:lnTo>
                    <a:pt x="951837" y="482600"/>
                  </a:lnTo>
                  <a:lnTo>
                    <a:pt x="956956" y="495300"/>
                  </a:lnTo>
                  <a:lnTo>
                    <a:pt x="1418045" y="495300"/>
                  </a:lnTo>
                  <a:lnTo>
                    <a:pt x="1423164" y="482600"/>
                  </a:lnTo>
                  <a:close/>
                </a:path>
                <a:path w="1425575" h="1422400">
                  <a:moveTo>
                    <a:pt x="1423168" y="368300"/>
                  </a:moveTo>
                  <a:lnTo>
                    <a:pt x="956236" y="368300"/>
                  </a:lnTo>
                  <a:lnTo>
                    <a:pt x="951590" y="381000"/>
                  </a:lnTo>
                  <a:lnTo>
                    <a:pt x="949939" y="381000"/>
                  </a:lnTo>
                  <a:lnTo>
                    <a:pt x="949939" y="482600"/>
                  </a:lnTo>
                  <a:lnTo>
                    <a:pt x="1425066" y="482600"/>
                  </a:lnTo>
                  <a:lnTo>
                    <a:pt x="1425066" y="457200"/>
                  </a:lnTo>
                  <a:lnTo>
                    <a:pt x="997435" y="457200"/>
                  </a:lnTo>
                  <a:lnTo>
                    <a:pt x="997435" y="406400"/>
                  </a:lnTo>
                  <a:lnTo>
                    <a:pt x="1425066" y="406400"/>
                  </a:lnTo>
                  <a:lnTo>
                    <a:pt x="1425066" y="381000"/>
                  </a:lnTo>
                  <a:lnTo>
                    <a:pt x="1423168" y="368300"/>
                  </a:lnTo>
                  <a:close/>
                </a:path>
                <a:path w="1425575" h="1422400">
                  <a:moveTo>
                    <a:pt x="1425066" y="406400"/>
                  </a:moveTo>
                  <a:lnTo>
                    <a:pt x="1377570" y="406400"/>
                  </a:lnTo>
                  <a:lnTo>
                    <a:pt x="1377570" y="457200"/>
                  </a:lnTo>
                  <a:lnTo>
                    <a:pt x="1425066" y="457200"/>
                  </a:lnTo>
                  <a:lnTo>
                    <a:pt x="1425066" y="406400"/>
                  </a:lnTo>
                  <a:close/>
                </a:path>
                <a:path w="1425575" h="1422400">
                  <a:moveTo>
                    <a:pt x="277736" y="241300"/>
                  </a:moveTo>
                  <a:lnTo>
                    <a:pt x="244676" y="241300"/>
                  </a:lnTo>
                  <a:lnTo>
                    <a:pt x="237458" y="266700"/>
                  </a:lnTo>
                  <a:lnTo>
                    <a:pt x="237458" y="368300"/>
                  </a:lnTo>
                  <a:lnTo>
                    <a:pt x="284954" y="368300"/>
                  </a:lnTo>
                  <a:lnTo>
                    <a:pt x="284954" y="266700"/>
                  </a:lnTo>
                  <a:lnTo>
                    <a:pt x="277736" y="241300"/>
                  </a:lnTo>
                  <a:close/>
                </a:path>
                <a:path w="1425575" h="1422400">
                  <a:moveTo>
                    <a:pt x="373433" y="317500"/>
                  </a:moveTo>
                  <a:lnTo>
                    <a:pt x="339507" y="317500"/>
                  </a:lnTo>
                  <a:lnTo>
                    <a:pt x="284954" y="368300"/>
                  </a:lnTo>
                  <a:lnTo>
                    <a:pt x="360416" y="368300"/>
                  </a:lnTo>
                  <a:lnTo>
                    <a:pt x="372993" y="355600"/>
                  </a:lnTo>
                  <a:lnTo>
                    <a:pt x="380778" y="330200"/>
                  </a:lnTo>
                  <a:lnTo>
                    <a:pt x="373433" y="317500"/>
                  </a:lnTo>
                  <a:close/>
                </a:path>
                <a:path w="1425575" h="1422400">
                  <a:moveTo>
                    <a:pt x="1410478" y="355600"/>
                  </a:moveTo>
                  <a:lnTo>
                    <a:pt x="972577" y="355600"/>
                  </a:lnTo>
                  <a:lnTo>
                    <a:pt x="963393" y="368300"/>
                  </a:lnTo>
                  <a:lnTo>
                    <a:pt x="1418049" y="368300"/>
                  </a:lnTo>
                  <a:lnTo>
                    <a:pt x="1410478" y="355600"/>
                  </a:lnTo>
                  <a:close/>
                </a:path>
                <a:path w="1425575" h="1422400">
                  <a:moveTo>
                    <a:pt x="1090438" y="177800"/>
                  </a:moveTo>
                  <a:lnTo>
                    <a:pt x="1047024" y="177800"/>
                  </a:lnTo>
                  <a:lnTo>
                    <a:pt x="1044983" y="190500"/>
                  </a:lnTo>
                  <a:lnTo>
                    <a:pt x="1044983" y="355600"/>
                  </a:lnTo>
                  <a:lnTo>
                    <a:pt x="1092479" y="355600"/>
                  </a:lnTo>
                  <a:lnTo>
                    <a:pt x="1092479" y="190500"/>
                  </a:lnTo>
                  <a:lnTo>
                    <a:pt x="1090438" y="177800"/>
                  </a:lnTo>
                  <a:close/>
                </a:path>
                <a:path w="1425575" h="1422400">
                  <a:moveTo>
                    <a:pt x="1306274" y="165100"/>
                  </a:moveTo>
                  <a:lnTo>
                    <a:pt x="1289947" y="177800"/>
                  </a:lnTo>
                  <a:lnTo>
                    <a:pt x="1282526" y="190500"/>
                  </a:lnTo>
                  <a:lnTo>
                    <a:pt x="1282526" y="355600"/>
                  </a:lnTo>
                  <a:lnTo>
                    <a:pt x="1330022" y="355600"/>
                  </a:lnTo>
                  <a:lnTo>
                    <a:pt x="1330022" y="190500"/>
                  </a:lnTo>
                  <a:lnTo>
                    <a:pt x="1322601" y="177800"/>
                  </a:lnTo>
                  <a:lnTo>
                    <a:pt x="1306274" y="165100"/>
                  </a:lnTo>
                  <a:close/>
                </a:path>
                <a:path w="1425575" h="1422400">
                  <a:moveTo>
                    <a:pt x="1077451" y="165100"/>
                  </a:moveTo>
                  <a:lnTo>
                    <a:pt x="1060011" y="165100"/>
                  </a:lnTo>
                  <a:lnTo>
                    <a:pt x="1052405" y="177800"/>
                  </a:lnTo>
                  <a:lnTo>
                    <a:pt x="1085058" y="177800"/>
                  </a:lnTo>
                  <a:lnTo>
                    <a:pt x="1077451" y="165100"/>
                  </a:lnTo>
                  <a:close/>
                </a:path>
                <a:path w="1425575" h="1422400">
                  <a:moveTo>
                    <a:pt x="269625" y="0"/>
                  </a:moveTo>
                  <a:lnTo>
                    <a:pt x="253479" y="0"/>
                  </a:lnTo>
                  <a:lnTo>
                    <a:pt x="246264" y="12700"/>
                  </a:lnTo>
                  <a:lnTo>
                    <a:pt x="276242" y="12700"/>
                  </a:lnTo>
                  <a:lnTo>
                    <a:pt x="269625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6281138" y="5648025"/>
            <a:ext cx="2007235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10" dirty="0">
                <a:solidFill>
                  <a:srgbClr val="5C7196"/>
                </a:solidFill>
                <a:latin typeface="Outfit Black"/>
                <a:cs typeface="Outfit Black"/>
              </a:rPr>
              <a:t>4</a:t>
            </a:r>
            <a:r>
              <a:rPr lang="es-ES" sz="5900" b="1" spc="-10" dirty="0">
                <a:solidFill>
                  <a:srgbClr val="5C7196"/>
                </a:solidFill>
                <a:latin typeface="Outfit Black"/>
                <a:cs typeface="Outfit Black"/>
              </a:rPr>
              <a:t>.</a:t>
            </a:r>
            <a:r>
              <a:rPr sz="5900" b="1" spc="-10" dirty="0">
                <a:solidFill>
                  <a:srgbClr val="5C7196"/>
                </a:solidFill>
                <a:latin typeface="Outfit Black"/>
                <a:cs typeface="Outfit Black"/>
              </a:rPr>
              <a:t>528</a:t>
            </a:r>
            <a:endParaRPr sz="5900" dirty="0">
              <a:latin typeface="Outfit Black"/>
              <a:cs typeface="Outfit Black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6053279" y="6464754"/>
            <a:ext cx="246253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MWde</a:t>
            </a:r>
            <a:r>
              <a:rPr sz="2450" spc="-114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5C7196"/>
                </a:solidFill>
                <a:latin typeface="Outfit"/>
                <a:cs typeface="Outfit"/>
              </a:rPr>
              <a:t>capacidad</a:t>
            </a:r>
            <a:endParaRPr sz="2450">
              <a:latin typeface="Outfit"/>
              <a:cs typeface="Outfi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627372" y="7787286"/>
            <a:ext cx="144653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b="1" spc="-25" dirty="0">
                <a:solidFill>
                  <a:srgbClr val="5C7196"/>
                </a:solidFill>
                <a:latin typeface="Outfit Black"/>
                <a:cs typeface="Outfit Black"/>
              </a:rPr>
              <a:t>22%</a:t>
            </a:r>
            <a:endParaRPr sz="5900">
              <a:latin typeface="Outfit Black"/>
              <a:cs typeface="Outfit Black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147715" y="8604015"/>
            <a:ext cx="240601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del</a:t>
            </a:r>
            <a:r>
              <a:rPr sz="2450" spc="-5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total</a:t>
            </a:r>
            <a:r>
              <a:rPr sz="2450" spc="-5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5C7196"/>
                </a:solidFill>
                <a:latin typeface="Outfit"/>
                <a:cs typeface="Outfit"/>
              </a:rPr>
              <a:t>nacional</a:t>
            </a:r>
            <a:endParaRPr sz="2450">
              <a:latin typeface="Outfit"/>
              <a:cs typeface="Outfit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164723" y="3272833"/>
            <a:ext cx="20955" cy="6545580"/>
            <a:chOff x="5164723" y="3272833"/>
            <a:chExt cx="20955" cy="6545580"/>
          </a:xfrm>
        </p:grpSpPr>
        <p:sp>
          <p:nvSpPr>
            <p:cNvPr id="49" name="object 49"/>
            <p:cNvSpPr/>
            <p:nvPr/>
          </p:nvSpPr>
          <p:spPr>
            <a:xfrm>
              <a:off x="5175194" y="327283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75194" y="3335733"/>
              <a:ext cx="0" cy="6440805"/>
            </a:xfrm>
            <a:custGeom>
              <a:avLst/>
              <a:gdLst/>
              <a:ahLst/>
              <a:cxnLst/>
              <a:rect l="l" t="t" r="r" b="b"/>
              <a:pathLst>
                <a:path h="6440805">
                  <a:moveTo>
                    <a:pt x="0" y="0"/>
                  </a:moveTo>
                  <a:lnTo>
                    <a:pt x="0" y="6440673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175194" y="9797387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5847570" y="7561175"/>
            <a:ext cx="3498215" cy="20955"/>
            <a:chOff x="1152601" y="7483443"/>
            <a:chExt cx="3498215" cy="20955"/>
          </a:xfrm>
        </p:grpSpPr>
        <p:sp>
          <p:nvSpPr>
            <p:cNvPr id="53" name="object 53"/>
            <p:cNvSpPr/>
            <p:nvPr/>
          </p:nvSpPr>
          <p:spPr>
            <a:xfrm>
              <a:off x="1152601" y="7493914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215179" y="7493914"/>
              <a:ext cx="3393440" cy="0"/>
            </a:xfrm>
            <a:custGeom>
              <a:avLst/>
              <a:gdLst/>
              <a:ahLst/>
              <a:cxnLst/>
              <a:rect l="l" t="t" r="r" b="b"/>
              <a:pathLst>
                <a:path w="3393440">
                  <a:moveTo>
                    <a:pt x="0" y="0"/>
                  </a:moveTo>
                  <a:lnTo>
                    <a:pt x="3393435" y="0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629429" y="7493914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4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10702088" y="7571659"/>
            <a:ext cx="3498215" cy="20955"/>
            <a:chOff x="10702088" y="7571659"/>
            <a:chExt cx="3498215" cy="20955"/>
          </a:xfrm>
        </p:grpSpPr>
        <p:sp>
          <p:nvSpPr>
            <p:cNvPr id="57" name="object 57"/>
            <p:cNvSpPr/>
            <p:nvPr/>
          </p:nvSpPr>
          <p:spPr>
            <a:xfrm>
              <a:off x="10702088" y="7582130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4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0764666" y="7582130"/>
              <a:ext cx="3393440" cy="0"/>
            </a:xfrm>
            <a:custGeom>
              <a:avLst/>
              <a:gdLst/>
              <a:ahLst/>
              <a:cxnLst/>
              <a:rect l="l" t="t" r="r" b="b"/>
              <a:pathLst>
                <a:path w="3393440">
                  <a:moveTo>
                    <a:pt x="0" y="0"/>
                  </a:moveTo>
                  <a:lnTo>
                    <a:pt x="3393435" y="0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4178916" y="7582130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15620184" y="7571659"/>
            <a:ext cx="3498215" cy="20955"/>
            <a:chOff x="15620184" y="7571659"/>
            <a:chExt cx="3498215" cy="20955"/>
          </a:xfrm>
        </p:grpSpPr>
        <p:sp>
          <p:nvSpPr>
            <p:cNvPr id="61" name="object 61"/>
            <p:cNvSpPr/>
            <p:nvPr/>
          </p:nvSpPr>
          <p:spPr>
            <a:xfrm>
              <a:off x="15620184" y="7582130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5682762" y="7582130"/>
              <a:ext cx="3393440" cy="0"/>
            </a:xfrm>
            <a:custGeom>
              <a:avLst/>
              <a:gdLst/>
              <a:ahLst/>
              <a:cxnLst/>
              <a:rect l="l" t="t" r="r" b="b"/>
              <a:pathLst>
                <a:path w="3393440">
                  <a:moveTo>
                    <a:pt x="0" y="0"/>
                  </a:moveTo>
                  <a:lnTo>
                    <a:pt x="3393435" y="0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9097012" y="7582130"/>
              <a:ext cx="20955" cy="0"/>
            </a:xfrm>
            <a:custGeom>
              <a:avLst/>
              <a:gdLst/>
              <a:ahLst/>
              <a:cxnLst/>
              <a:rect l="l" t="t" r="r" b="b"/>
              <a:pathLst>
                <a:path w="20955">
                  <a:moveTo>
                    <a:pt x="0" y="0"/>
                  </a:moveTo>
                  <a:lnTo>
                    <a:pt x="20941" y="0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10060752" y="3272833"/>
            <a:ext cx="20955" cy="6545580"/>
            <a:chOff x="10060752" y="3272833"/>
            <a:chExt cx="20955" cy="6545580"/>
          </a:xfrm>
        </p:grpSpPr>
        <p:sp>
          <p:nvSpPr>
            <p:cNvPr id="65" name="object 65"/>
            <p:cNvSpPr/>
            <p:nvPr/>
          </p:nvSpPr>
          <p:spPr>
            <a:xfrm>
              <a:off x="10071223" y="327283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071223" y="3335733"/>
              <a:ext cx="0" cy="6440805"/>
            </a:xfrm>
            <a:custGeom>
              <a:avLst/>
              <a:gdLst/>
              <a:ahLst/>
              <a:cxnLst/>
              <a:rect l="l" t="t" r="r" b="b"/>
              <a:pathLst>
                <a:path h="6440805">
                  <a:moveTo>
                    <a:pt x="0" y="0"/>
                  </a:moveTo>
                  <a:lnTo>
                    <a:pt x="0" y="6440673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0071223" y="9797387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14956783" y="3272833"/>
            <a:ext cx="20955" cy="6545580"/>
            <a:chOff x="14956783" y="3272833"/>
            <a:chExt cx="20955" cy="6545580"/>
          </a:xfrm>
        </p:grpSpPr>
        <p:sp>
          <p:nvSpPr>
            <p:cNvPr id="69" name="object 69"/>
            <p:cNvSpPr/>
            <p:nvPr/>
          </p:nvSpPr>
          <p:spPr>
            <a:xfrm>
              <a:off x="14967254" y="327283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4967254" y="3335733"/>
              <a:ext cx="0" cy="6440805"/>
            </a:xfrm>
            <a:custGeom>
              <a:avLst/>
              <a:gdLst/>
              <a:ahLst/>
              <a:cxnLst/>
              <a:rect l="l" t="t" r="r" b="b"/>
              <a:pathLst>
                <a:path h="6440805">
                  <a:moveTo>
                    <a:pt x="0" y="0"/>
                  </a:moveTo>
                  <a:lnTo>
                    <a:pt x="0" y="6440673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4967254" y="9797387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16"/>
          <p:cNvGrpSpPr/>
          <p:nvPr/>
        </p:nvGrpSpPr>
        <p:grpSpPr>
          <a:xfrm>
            <a:off x="1476651" y="3154183"/>
            <a:ext cx="2273935" cy="2273935"/>
            <a:chOff x="6434585" y="3094235"/>
            <a:chExt cx="2273935" cy="2273935"/>
          </a:xfrm>
        </p:grpSpPr>
        <p:sp>
          <p:nvSpPr>
            <p:cNvPr id="73" name="object 17"/>
            <p:cNvSpPr/>
            <p:nvPr/>
          </p:nvSpPr>
          <p:spPr>
            <a:xfrm>
              <a:off x="6434585" y="3094235"/>
              <a:ext cx="2273935" cy="2273935"/>
            </a:xfrm>
            <a:custGeom>
              <a:avLst/>
              <a:gdLst/>
              <a:ahLst/>
              <a:cxnLst/>
              <a:rect l="l" t="t" r="r" b="b"/>
              <a:pathLst>
                <a:path w="2273934" h="2273935">
                  <a:moveTo>
                    <a:pt x="1136834" y="0"/>
                  </a:moveTo>
                  <a:lnTo>
                    <a:pt x="1088778" y="997"/>
                  </a:lnTo>
                  <a:lnTo>
                    <a:pt x="1041231" y="3963"/>
                  </a:lnTo>
                  <a:lnTo>
                    <a:pt x="994232" y="8857"/>
                  </a:lnTo>
                  <a:lnTo>
                    <a:pt x="947820" y="15641"/>
                  </a:lnTo>
                  <a:lnTo>
                    <a:pt x="902035" y="24275"/>
                  </a:lnTo>
                  <a:lnTo>
                    <a:pt x="856916" y="34720"/>
                  </a:lnTo>
                  <a:lnTo>
                    <a:pt x="812503" y="46935"/>
                  </a:lnTo>
                  <a:lnTo>
                    <a:pt x="768835" y="60882"/>
                  </a:lnTo>
                  <a:lnTo>
                    <a:pt x="725951" y="76522"/>
                  </a:lnTo>
                  <a:lnTo>
                    <a:pt x="683892" y="93814"/>
                  </a:lnTo>
                  <a:lnTo>
                    <a:pt x="642696" y="112719"/>
                  </a:lnTo>
                  <a:lnTo>
                    <a:pt x="602403" y="133198"/>
                  </a:lnTo>
                  <a:lnTo>
                    <a:pt x="563052" y="155211"/>
                  </a:lnTo>
                  <a:lnTo>
                    <a:pt x="524684" y="178719"/>
                  </a:lnTo>
                  <a:lnTo>
                    <a:pt x="487336" y="203683"/>
                  </a:lnTo>
                  <a:lnTo>
                    <a:pt x="451050" y="230062"/>
                  </a:lnTo>
                  <a:lnTo>
                    <a:pt x="415864" y="257818"/>
                  </a:lnTo>
                  <a:lnTo>
                    <a:pt x="381817" y="286911"/>
                  </a:lnTo>
                  <a:lnTo>
                    <a:pt x="348950" y="317302"/>
                  </a:lnTo>
                  <a:lnTo>
                    <a:pt x="317302" y="348950"/>
                  </a:lnTo>
                  <a:lnTo>
                    <a:pt x="286911" y="381817"/>
                  </a:lnTo>
                  <a:lnTo>
                    <a:pt x="257818" y="415864"/>
                  </a:lnTo>
                  <a:lnTo>
                    <a:pt x="230062" y="451050"/>
                  </a:lnTo>
                  <a:lnTo>
                    <a:pt x="203683" y="487336"/>
                  </a:lnTo>
                  <a:lnTo>
                    <a:pt x="178719" y="524684"/>
                  </a:lnTo>
                  <a:lnTo>
                    <a:pt x="155211" y="563052"/>
                  </a:lnTo>
                  <a:lnTo>
                    <a:pt x="133198" y="602403"/>
                  </a:lnTo>
                  <a:lnTo>
                    <a:pt x="112719" y="642696"/>
                  </a:lnTo>
                  <a:lnTo>
                    <a:pt x="93814" y="683892"/>
                  </a:lnTo>
                  <a:lnTo>
                    <a:pt x="76522" y="725951"/>
                  </a:lnTo>
                  <a:lnTo>
                    <a:pt x="60882" y="768835"/>
                  </a:lnTo>
                  <a:lnTo>
                    <a:pt x="46935" y="812503"/>
                  </a:lnTo>
                  <a:lnTo>
                    <a:pt x="34720" y="856916"/>
                  </a:lnTo>
                  <a:lnTo>
                    <a:pt x="24275" y="902035"/>
                  </a:lnTo>
                  <a:lnTo>
                    <a:pt x="15641" y="947820"/>
                  </a:lnTo>
                  <a:lnTo>
                    <a:pt x="8857" y="994232"/>
                  </a:lnTo>
                  <a:lnTo>
                    <a:pt x="3963" y="1041231"/>
                  </a:lnTo>
                  <a:lnTo>
                    <a:pt x="997" y="1088778"/>
                  </a:lnTo>
                  <a:lnTo>
                    <a:pt x="0" y="1136834"/>
                  </a:lnTo>
                  <a:lnTo>
                    <a:pt x="997" y="1184890"/>
                  </a:lnTo>
                  <a:lnTo>
                    <a:pt x="3963" y="1232437"/>
                  </a:lnTo>
                  <a:lnTo>
                    <a:pt x="8857" y="1279436"/>
                  </a:lnTo>
                  <a:lnTo>
                    <a:pt x="15641" y="1325848"/>
                  </a:lnTo>
                  <a:lnTo>
                    <a:pt x="24275" y="1371633"/>
                  </a:lnTo>
                  <a:lnTo>
                    <a:pt x="34720" y="1416752"/>
                  </a:lnTo>
                  <a:lnTo>
                    <a:pt x="46935" y="1461165"/>
                  </a:lnTo>
                  <a:lnTo>
                    <a:pt x="60882" y="1504833"/>
                  </a:lnTo>
                  <a:lnTo>
                    <a:pt x="76522" y="1547717"/>
                  </a:lnTo>
                  <a:lnTo>
                    <a:pt x="93814" y="1589776"/>
                  </a:lnTo>
                  <a:lnTo>
                    <a:pt x="112719" y="1630972"/>
                  </a:lnTo>
                  <a:lnTo>
                    <a:pt x="133198" y="1671265"/>
                  </a:lnTo>
                  <a:lnTo>
                    <a:pt x="155211" y="1710616"/>
                  </a:lnTo>
                  <a:lnTo>
                    <a:pt x="178719" y="1748984"/>
                  </a:lnTo>
                  <a:lnTo>
                    <a:pt x="203683" y="1786332"/>
                  </a:lnTo>
                  <a:lnTo>
                    <a:pt x="230062" y="1822618"/>
                  </a:lnTo>
                  <a:lnTo>
                    <a:pt x="257818" y="1857804"/>
                  </a:lnTo>
                  <a:lnTo>
                    <a:pt x="286911" y="1891851"/>
                  </a:lnTo>
                  <a:lnTo>
                    <a:pt x="317302" y="1924718"/>
                  </a:lnTo>
                  <a:lnTo>
                    <a:pt x="348950" y="1956366"/>
                  </a:lnTo>
                  <a:lnTo>
                    <a:pt x="381817" y="1986757"/>
                  </a:lnTo>
                  <a:lnTo>
                    <a:pt x="415864" y="2015850"/>
                  </a:lnTo>
                  <a:lnTo>
                    <a:pt x="451050" y="2043606"/>
                  </a:lnTo>
                  <a:lnTo>
                    <a:pt x="487336" y="2069985"/>
                  </a:lnTo>
                  <a:lnTo>
                    <a:pt x="524684" y="2094949"/>
                  </a:lnTo>
                  <a:lnTo>
                    <a:pt x="563052" y="2118457"/>
                  </a:lnTo>
                  <a:lnTo>
                    <a:pt x="602403" y="2140470"/>
                  </a:lnTo>
                  <a:lnTo>
                    <a:pt x="642696" y="2160949"/>
                  </a:lnTo>
                  <a:lnTo>
                    <a:pt x="683892" y="2179854"/>
                  </a:lnTo>
                  <a:lnTo>
                    <a:pt x="725951" y="2197146"/>
                  </a:lnTo>
                  <a:lnTo>
                    <a:pt x="768835" y="2212786"/>
                  </a:lnTo>
                  <a:lnTo>
                    <a:pt x="812503" y="2226733"/>
                  </a:lnTo>
                  <a:lnTo>
                    <a:pt x="856916" y="2238948"/>
                  </a:lnTo>
                  <a:lnTo>
                    <a:pt x="902035" y="2249393"/>
                  </a:lnTo>
                  <a:lnTo>
                    <a:pt x="947820" y="2258027"/>
                  </a:lnTo>
                  <a:lnTo>
                    <a:pt x="994232" y="2264811"/>
                  </a:lnTo>
                  <a:lnTo>
                    <a:pt x="1041231" y="2269705"/>
                  </a:lnTo>
                  <a:lnTo>
                    <a:pt x="1088778" y="2272671"/>
                  </a:lnTo>
                  <a:lnTo>
                    <a:pt x="1136834" y="2273668"/>
                  </a:lnTo>
                  <a:lnTo>
                    <a:pt x="1184890" y="2272671"/>
                  </a:lnTo>
                  <a:lnTo>
                    <a:pt x="1232437" y="2269705"/>
                  </a:lnTo>
                  <a:lnTo>
                    <a:pt x="1279436" y="2264811"/>
                  </a:lnTo>
                  <a:lnTo>
                    <a:pt x="1325848" y="2258027"/>
                  </a:lnTo>
                  <a:lnTo>
                    <a:pt x="1371633" y="2249393"/>
                  </a:lnTo>
                  <a:lnTo>
                    <a:pt x="1416752" y="2238948"/>
                  </a:lnTo>
                  <a:lnTo>
                    <a:pt x="1461165" y="2226733"/>
                  </a:lnTo>
                  <a:lnTo>
                    <a:pt x="1504833" y="2212786"/>
                  </a:lnTo>
                  <a:lnTo>
                    <a:pt x="1547717" y="2197146"/>
                  </a:lnTo>
                  <a:lnTo>
                    <a:pt x="1589776" y="2179854"/>
                  </a:lnTo>
                  <a:lnTo>
                    <a:pt x="1630972" y="2160949"/>
                  </a:lnTo>
                  <a:lnTo>
                    <a:pt x="1671265" y="2140470"/>
                  </a:lnTo>
                  <a:lnTo>
                    <a:pt x="1710616" y="2118457"/>
                  </a:lnTo>
                  <a:lnTo>
                    <a:pt x="1748984" y="2094949"/>
                  </a:lnTo>
                  <a:lnTo>
                    <a:pt x="1786332" y="2069985"/>
                  </a:lnTo>
                  <a:lnTo>
                    <a:pt x="1822618" y="2043606"/>
                  </a:lnTo>
                  <a:lnTo>
                    <a:pt x="1857804" y="2015850"/>
                  </a:lnTo>
                  <a:lnTo>
                    <a:pt x="1891851" y="1986757"/>
                  </a:lnTo>
                  <a:lnTo>
                    <a:pt x="1924718" y="1956366"/>
                  </a:lnTo>
                  <a:lnTo>
                    <a:pt x="1956366" y="1924718"/>
                  </a:lnTo>
                  <a:lnTo>
                    <a:pt x="1986757" y="1891851"/>
                  </a:lnTo>
                  <a:lnTo>
                    <a:pt x="2015850" y="1857804"/>
                  </a:lnTo>
                  <a:lnTo>
                    <a:pt x="2043606" y="1822618"/>
                  </a:lnTo>
                  <a:lnTo>
                    <a:pt x="2069985" y="1786332"/>
                  </a:lnTo>
                  <a:lnTo>
                    <a:pt x="2094949" y="1748984"/>
                  </a:lnTo>
                  <a:lnTo>
                    <a:pt x="2118457" y="1710616"/>
                  </a:lnTo>
                  <a:lnTo>
                    <a:pt x="2140470" y="1671265"/>
                  </a:lnTo>
                  <a:lnTo>
                    <a:pt x="2160949" y="1630972"/>
                  </a:lnTo>
                  <a:lnTo>
                    <a:pt x="2179854" y="1589776"/>
                  </a:lnTo>
                  <a:lnTo>
                    <a:pt x="2197146" y="1547717"/>
                  </a:lnTo>
                  <a:lnTo>
                    <a:pt x="2212786" y="1504833"/>
                  </a:lnTo>
                  <a:lnTo>
                    <a:pt x="2226733" y="1461165"/>
                  </a:lnTo>
                  <a:lnTo>
                    <a:pt x="2238948" y="1416752"/>
                  </a:lnTo>
                  <a:lnTo>
                    <a:pt x="2249393" y="1371633"/>
                  </a:lnTo>
                  <a:lnTo>
                    <a:pt x="2258027" y="1325848"/>
                  </a:lnTo>
                  <a:lnTo>
                    <a:pt x="2264811" y="1279436"/>
                  </a:lnTo>
                  <a:lnTo>
                    <a:pt x="2269705" y="1232437"/>
                  </a:lnTo>
                  <a:lnTo>
                    <a:pt x="2272671" y="1184890"/>
                  </a:lnTo>
                  <a:lnTo>
                    <a:pt x="2273668" y="1136834"/>
                  </a:lnTo>
                  <a:lnTo>
                    <a:pt x="2272671" y="1088778"/>
                  </a:lnTo>
                  <a:lnTo>
                    <a:pt x="2269705" y="1041231"/>
                  </a:lnTo>
                  <a:lnTo>
                    <a:pt x="2264811" y="994232"/>
                  </a:lnTo>
                  <a:lnTo>
                    <a:pt x="2258027" y="947820"/>
                  </a:lnTo>
                  <a:lnTo>
                    <a:pt x="2249393" y="902035"/>
                  </a:lnTo>
                  <a:lnTo>
                    <a:pt x="2238948" y="856916"/>
                  </a:lnTo>
                  <a:lnTo>
                    <a:pt x="2226733" y="812503"/>
                  </a:lnTo>
                  <a:lnTo>
                    <a:pt x="2212786" y="768835"/>
                  </a:lnTo>
                  <a:lnTo>
                    <a:pt x="2197146" y="725951"/>
                  </a:lnTo>
                  <a:lnTo>
                    <a:pt x="2179854" y="683892"/>
                  </a:lnTo>
                  <a:lnTo>
                    <a:pt x="2160949" y="642696"/>
                  </a:lnTo>
                  <a:lnTo>
                    <a:pt x="2140470" y="602403"/>
                  </a:lnTo>
                  <a:lnTo>
                    <a:pt x="2118457" y="563052"/>
                  </a:lnTo>
                  <a:lnTo>
                    <a:pt x="2094949" y="524684"/>
                  </a:lnTo>
                  <a:lnTo>
                    <a:pt x="2069985" y="487336"/>
                  </a:lnTo>
                  <a:lnTo>
                    <a:pt x="2043606" y="451050"/>
                  </a:lnTo>
                  <a:lnTo>
                    <a:pt x="2015850" y="415864"/>
                  </a:lnTo>
                  <a:lnTo>
                    <a:pt x="1986757" y="381817"/>
                  </a:lnTo>
                  <a:lnTo>
                    <a:pt x="1956366" y="348950"/>
                  </a:lnTo>
                  <a:lnTo>
                    <a:pt x="1924718" y="317302"/>
                  </a:lnTo>
                  <a:lnTo>
                    <a:pt x="1891851" y="286911"/>
                  </a:lnTo>
                  <a:lnTo>
                    <a:pt x="1857804" y="257818"/>
                  </a:lnTo>
                  <a:lnTo>
                    <a:pt x="1822618" y="230062"/>
                  </a:lnTo>
                  <a:lnTo>
                    <a:pt x="1786332" y="203683"/>
                  </a:lnTo>
                  <a:lnTo>
                    <a:pt x="1748984" y="178719"/>
                  </a:lnTo>
                  <a:lnTo>
                    <a:pt x="1710616" y="155211"/>
                  </a:lnTo>
                  <a:lnTo>
                    <a:pt x="1671265" y="133198"/>
                  </a:lnTo>
                  <a:lnTo>
                    <a:pt x="1630972" y="112719"/>
                  </a:lnTo>
                  <a:lnTo>
                    <a:pt x="1589776" y="93814"/>
                  </a:lnTo>
                  <a:lnTo>
                    <a:pt x="1547717" y="76522"/>
                  </a:lnTo>
                  <a:lnTo>
                    <a:pt x="1504833" y="60882"/>
                  </a:lnTo>
                  <a:lnTo>
                    <a:pt x="1461165" y="46935"/>
                  </a:lnTo>
                  <a:lnTo>
                    <a:pt x="1416752" y="34720"/>
                  </a:lnTo>
                  <a:lnTo>
                    <a:pt x="1371633" y="24275"/>
                  </a:lnTo>
                  <a:lnTo>
                    <a:pt x="1325848" y="15641"/>
                  </a:lnTo>
                  <a:lnTo>
                    <a:pt x="1279436" y="8857"/>
                  </a:lnTo>
                  <a:lnTo>
                    <a:pt x="1232437" y="3963"/>
                  </a:lnTo>
                  <a:lnTo>
                    <a:pt x="1184890" y="997"/>
                  </a:lnTo>
                  <a:lnTo>
                    <a:pt x="1136834" y="0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18"/>
            <p:cNvSpPr/>
            <p:nvPr/>
          </p:nvSpPr>
          <p:spPr>
            <a:xfrm>
              <a:off x="7170775" y="3926353"/>
              <a:ext cx="960119" cy="47625"/>
            </a:xfrm>
            <a:custGeom>
              <a:avLst/>
              <a:gdLst/>
              <a:ahLst/>
              <a:cxnLst/>
              <a:rect l="l" t="t" r="r" b="b"/>
              <a:pathLst>
                <a:path w="960120" h="47625">
                  <a:moveTo>
                    <a:pt x="936149" y="0"/>
                  </a:moveTo>
                  <a:lnTo>
                    <a:pt x="23789" y="0"/>
                  </a:lnTo>
                  <a:lnTo>
                    <a:pt x="14528" y="1869"/>
                  </a:lnTo>
                  <a:lnTo>
                    <a:pt x="6967" y="6965"/>
                  </a:lnTo>
                  <a:lnTo>
                    <a:pt x="1869" y="14524"/>
                  </a:lnTo>
                  <a:lnTo>
                    <a:pt x="0" y="23779"/>
                  </a:lnTo>
                  <a:lnTo>
                    <a:pt x="1869" y="33034"/>
                  </a:lnTo>
                  <a:lnTo>
                    <a:pt x="6967" y="40593"/>
                  </a:lnTo>
                  <a:lnTo>
                    <a:pt x="14528" y="45689"/>
                  </a:lnTo>
                  <a:lnTo>
                    <a:pt x="23789" y="47558"/>
                  </a:lnTo>
                  <a:lnTo>
                    <a:pt x="936149" y="47558"/>
                  </a:lnTo>
                  <a:lnTo>
                    <a:pt x="945404" y="45689"/>
                  </a:lnTo>
                  <a:lnTo>
                    <a:pt x="952963" y="40593"/>
                  </a:lnTo>
                  <a:lnTo>
                    <a:pt x="958059" y="33034"/>
                  </a:lnTo>
                  <a:lnTo>
                    <a:pt x="959928" y="23779"/>
                  </a:lnTo>
                  <a:lnTo>
                    <a:pt x="958059" y="14524"/>
                  </a:lnTo>
                  <a:lnTo>
                    <a:pt x="952963" y="6965"/>
                  </a:lnTo>
                  <a:lnTo>
                    <a:pt x="945404" y="1869"/>
                  </a:lnTo>
                  <a:lnTo>
                    <a:pt x="936149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25476" y="3640991"/>
              <a:ext cx="142676" cy="237804"/>
            </a:xfrm>
            <a:prstGeom prst="rect">
              <a:avLst/>
            </a:prstGeom>
          </p:spPr>
        </p:pic>
        <p:pic>
          <p:nvPicPr>
            <p:cNvPr id="76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53395" y="3640991"/>
              <a:ext cx="142676" cy="237804"/>
            </a:xfrm>
            <a:prstGeom prst="rect">
              <a:avLst/>
            </a:prstGeom>
          </p:spPr>
        </p:pic>
        <p:sp>
          <p:nvSpPr>
            <p:cNvPr id="77" name="object 21"/>
            <p:cNvSpPr/>
            <p:nvPr/>
          </p:nvSpPr>
          <p:spPr>
            <a:xfrm>
              <a:off x="6980529" y="3736117"/>
              <a:ext cx="1217930" cy="1122680"/>
            </a:xfrm>
            <a:custGeom>
              <a:avLst/>
              <a:gdLst/>
              <a:ahLst/>
              <a:cxnLst/>
              <a:rect l="l" t="t" r="r" b="b"/>
              <a:pathLst>
                <a:path w="1217929" h="1122679">
                  <a:moveTo>
                    <a:pt x="420433" y="1003528"/>
                  </a:moveTo>
                  <a:lnTo>
                    <a:pt x="418566" y="994270"/>
                  </a:lnTo>
                  <a:lnTo>
                    <a:pt x="413473" y="986713"/>
                  </a:lnTo>
                  <a:lnTo>
                    <a:pt x="405917" y="981608"/>
                  </a:lnTo>
                  <a:lnTo>
                    <a:pt x="396659" y="979741"/>
                  </a:lnTo>
                  <a:lnTo>
                    <a:pt x="72529" y="979741"/>
                  </a:lnTo>
                  <a:lnTo>
                    <a:pt x="62826" y="977773"/>
                  </a:lnTo>
                  <a:lnTo>
                    <a:pt x="54889" y="972426"/>
                  </a:lnTo>
                  <a:lnTo>
                    <a:pt x="49530" y="964476"/>
                  </a:lnTo>
                  <a:lnTo>
                    <a:pt x="47561" y="954773"/>
                  </a:lnTo>
                  <a:lnTo>
                    <a:pt x="47561" y="72529"/>
                  </a:lnTo>
                  <a:lnTo>
                    <a:pt x="49530" y="62814"/>
                  </a:lnTo>
                  <a:lnTo>
                    <a:pt x="54889" y="54876"/>
                  </a:lnTo>
                  <a:lnTo>
                    <a:pt x="62826" y="49530"/>
                  </a:lnTo>
                  <a:lnTo>
                    <a:pt x="72529" y="47561"/>
                  </a:lnTo>
                  <a:lnTo>
                    <a:pt x="259207" y="47561"/>
                  </a:lnTo>
                  <a:lnTo>
                    <a:pt x="268465" y="45694"/>
                  </a:lnTo>
                  <a:lnTo>
                    <a:pt x="276021" y="6972"/>
                  </a:lnTo>
                  <a:lnTo>
                    <a:pt x="259207" y="0"/>
                  </a:lnTo>
                  <a:lnTo>
                    <a:pt x="72529" y="0"/>
                  </a:lnTo>
                  <a:lnTo>
                    <a:pt x="44323" y="5715"/>
                  </a:lnTo>
                  <a:lnTo>
                    <a:pt x="21272" y="21272"/>
                  </a:lnTo>
                  <a:lnTo>
                    <a:pt x="5702" y="44323"/>
                  </a:lnTo>
                  <a:lnTo>
                    <a:pt x="0" y="72529"/>
                  </a:lnTo>
                  <a:lnTo>
                    <a:pt x="0" y="954773"/>
                  </a:lnTo>
                  <a:lnTo>
                    <a:pt x="5702" y="982980"/>
                  </a:lnTo>
                  <a:lnTo>
                    <a:pt x="21272" y="1006030"/>
                  </a:lnTo>
                  <a:lnTo>
                    <a:pt x="44323" y="1021600"/>
                  </a:lnTo>
                  <a:lnTo>
                    <a:pt x="72529" y="1027303"/>
                  </a:lnTo>
                  <a:lnTo>
                    <a:pt x="396659" y="1027303"/>
                  </a:lnTo>
                  <a:lnTo>
                    <a:pt x="405917" y="1025436"/>
                  </a:lnTo>
                  <a:lnTo>
                    <a:pt x="413473" y="1020330"/>
                  </a:lnTo>
                  <a:lnTo>
                    <a:pt x="418566" y="1012774"/>
                  </a:lnTo>
                  <a:lnTo>
                    <a:pt x="420433" y="1003528"/>
                  </a:lnTo>
                  <a:close/>
                </a:path>
                <a:path w="1217929" h="1122679">
                  <a:moveTo>
                    <a:pt x="812495" y="23774"/>
                  </a:moveTo>
                  <a:lnTo>
                    <a:pt x="810615" y="14528"/>
                  </a:lnTo>
                  <a:lnTo>
                    <a:pt x="805522" y="6972"/>
                  </a:lnTo>
                  <a:lnTo>
                    <a:pt x="797966" y="1866"/>
                  </a:lnTo>
                  <a:lnTo>
                    <a:pt x="788708" y="0"/>
                  </a:lnTo>
                  <a:lnTo>
                    <a:pt x="375729" y="0"/>
                  </a:lnTo>
                  <a:lnTo>
                    <a:pt x="366471" y="1866"/>
                  </a:lnTo>
                  <a:lnTo>
                    <a:pt x="358914" y="6972"/>
                  </a:lnTo>
                  <a:lnTo>
                    <a:pt x="353822" y="14528"/>
                  </a:lnTo>
                  <a:lnTo>
                    <a:pt x="351955" y="23774"/>
                  </a:lnTo>
                  <a:lnTo>
                    <a:pt x="353822" y="33032"/>
                  </a:lnTo>
                  <a:lnTo>
                    <a:pt x="358914" y="40589"/>
                  </a:lnTo>
                  <a:lnTo>
                    <a:pt x="366471" y="45694"/>
                  </a:lnTo>
                  <a:lnTo>
                    <a:pt x="375729" y="47561"/>
                  </a:lnTo>
                  <a:lnTo>
                    <a:pt x="788708" y="47561"/>
                  </a:lnTo>
                  <a:lnTo>
                    <a:pt x="797966" y="45694"/>
                  </a:lnTo>
                  <a:lnTo>
                    <a:pt x="805522" y="40589"/>
                  </a:lnTo>
                  <a:lnTo>
                    <a:pt x="810615" y="33032"/>
                  </a:lnTo>
                  <a:lnTo>
                    <a:pt x="812495" y="23774"/>
                  </a:lnTo>
                  <a:close/>
                </a:path>
                <a:path w="1217929" h="1122679">
                  <a:moveTo>
                    <a:pt x="1217549" y="898893"/>
                  </a:moveTo>
                  <a:lnTo>
                    <a:pt x="1212989" y="853897"/>
                  </a:lnTo>
                  <a:lnTo>
                    <a:pt x="1199946" y="811961"/>
                  </a:lnTo>
                  <a:lnTo>
                    <a:pt x="1179309" y="774001"/>
                  </a:lnTo>
                  <a:lnTo>
                    <a:pt x="1169987" y="762723"/>
                  </a:lnTo>
                  <a:lnTo>
                    <a:pt x="1169987" y="898893"/>
                  </a:lnTo>
                  <a:lnTo>
                    <a:pt x="1163688" y="945616"/>
                  </a:lnTo>
                  <a:lnTo>
                    <a:pt x="1145921" y="987640"/>
                  </a:lnTo>
                  <a:lnTo>
                    <a:pt x="1118387" y="1023264"/>
                  </a:lnTo>
                  <a:lnTo>
                    <a:pt x="1082763" y="1050798"/>
                  </a:lnTo>
                  <a:lnTo>
                    <a:pt x="1040739" y="1068565"/>
                  </a:lnTo>
                  <a:lnTo>
                    <a:pt x="994016" y="1074864"/>
                  </a:lnTo>
                  <a:lnTo>
                    <a:pt x="947280" y="1068565"/>
                  </a:lnTo>
                  <a:lnTo>
                    <a:pt x="905268" y="1050798"/>
                  </a:lnTo>
                  <a:lnTo>
                    <a:pt x="869632" y="1023264"/>
                  </a:lnTo>
                  <a:lnTo>
                    <a:pt x="842098" y="987640"/>
                  </a:lnTo>
                  <a:lnTo>
                    <a:pt x="824331" y="945616"/>
                  </a:lnTo>
                  <a:lnTo>
                    <a:pt x="818032" y="898893"/>
                  </a:lnTo>
                  <a:lnTo>
                    <a:pt x="824331" y="852157"/>
                  </a:lnTo>
                  <a:lnTo>
                    <a:pt x="842098" y="810145"/>
                  </a:lnTo>
                  <a:lnTo>
                    <a:pt x="869632" y="774509"/>
                  </a:lnTo>
                  <a:lnTo>
                    <a:pt x="905268" y="746975"/>
                  </a:lnTo>
                  <a:lnTo>
                    <a:pt x="947280" y="729208"/>
                  </a:lnTo>
                  <a:lnTo>
                    <a:pt x="994016" y="722922"/>
                  </a:lnTo>
                  <a:lnTo>
                    <a:pt x="1040739" y="729208"/>
                  </a:lnTo>
                  <a:lnTo>
                    <a:pt x="1082763" y="746975"/>
                  </a:lnTo>
                  <a:lnTo>
                    <a:pt x="1118387" y="774509"/>
                  </a:lnTo>
                  <a:lnTo>
                    <a:pt x="1145921" y="810145"/>
                  </a:lnTo>
                  <a:lnTo>
                    <a:pt x="1163688" y="852157"/>
                  </a:lnTo>
                  <a:lnTo>
                    <a:pt x="1169987" y="898893"/>
                  </a:lnTo>
                  <a:lnTo>
                    <a:pt x="1169987" y="762723"/>
                  </a:lnTo>
                  <a:lnTo>
                    <a:pt x="1160475" y="751192"/>
                  </a:lnTo>
                  <a:lnTo>
                    <a:pt x="1160475" y="72529"/>
                  </a:lnTo>
                  <a:lnTo>
                    <a:pt x="1154760" y="44323"/>
                  </a:lnTo>
                  <a:lnTo>
                    <a:pt x="1139202" y="21272"/>
                  </a:lnTo>
                  <a:lnTo>
                    <a:pt x="1116152" y="5702"/>
                  </a:lnTo>
                  <a:lnTo>
                    <a:pt x="1087945" y="0"/>
                  </a:lnTo>
                  <a:lnTo>
                    <a:pt x="901268" y="0"/>
                  </a:lnTo>
                  <a:lnTo>
                    <a:pt x="892009" y="1866"/>
                  </a:lnTo>
                  <a:lnTo>
                    <a:pt x="884453" y="6959"/>
                  </a:lnTo>
                  <a:lnTo>
                    <a:pt x="879360" y="14516"/>
                  </a:lnTo>
                  <a:lnTo>
                    <a:pt x="877481" y="23774"/>
                  </a:lnTo>
                  <a:lnTo>
                    <a:pt x="879360" y="33032"/>
                  </a:lnTo>
                  <a:lnTo>
                    <a:pt x="884453" y="40589"/>
                  </a:lnTo>
                  <a:lnTo>
                    <a:pt x="892009" y="45694"/>
                  </a:lnTo>
                  <a:lnTo>
                    <a:pt x="901268" y="47561"/>
                  </a:lnTo>
                  <a:lnTo>
                    <a:pt x="1087945" y="47561"/>
                  </a:lnTo>
                  <a:lnTo>
                    <a:pt x="1097648" y="49517"/>
                  </a:lnTo>
                  <a:lnTo>
                    <a:pt x="1105585" y="54876"/>
                  </a:lnTo>
                  <a:lnTo>
                    <a:pt x="1110945" y="62814"/>
                  </a:lnTo>
                  <a:lnTo>
                    <a:pt x="1112913" y="72529"/>
                  </a:lnTo>
                  <a:lnTo>
                    <a:pt x="1112913" y="710336"/>
                  </a:lnTo>
                  <a:lnTo>
                    <a:pt x="1080935" y="692950"/>
                  </a:lnTo>
                  <a:lnTo>
                    <a:pt x="1046327" y="682193"/>
                  </a:lnTo>
                  <a:lnTo>
                    <a:pt x="1046327" y="328168"/>
                  </a:lnTo>
                  <a:lnTo>
                    <a:pt x="1044460" y="318909"/>
                  </a:lnTo>
                  <a:lnTo>
                    <a:pt x="1039368" y="311353"/>
                  </a:lnTo>
                  <a:lnTo>
                    <a:pt x="1031811" y="306247"/>
                  </a:lnTo>
                  <a:lnTo>
                    <a:pt x="1022540" y="304380"/>
                  </a:lnTo>
                  <a:lnTo>
                    <a:pt x="998766" y="304380"/>
                  </a:lnTo>
                  <a:lnTo>
                    <a:pt x="998766" y="351955"/>
                  </a:lnTo>
                  <a:lnTo>
                    <a:pt x="998766" y="675843"/>
                  </a:lnTo>
                  <a:lnTo>
                    <a:pt x="949020" y="679907"/>
                  </a:lnTo>
                  <a:lnTo>
                    <a:pt x="907084" y="692950"/>
                  </a:lnTo>
                  <a:lnTo>
                    <a:pt x="869124" y="713587"/>
                  </a:lnTo>
                  <a:lnTo>
                    <a:pt x="836028" y="740905"/>
                  </a:lnTo>
                  <a:lnTo>
                    <a:pt x="808710" y="774001"/>
                  </a:lnTo>
                  <a:lnTo>
                    <a:pt x="788073" y="811961"/>
                  </a:lnTo>
                  <a:lnTo>
                    <a:pt x="775030" y="853897"/>
                  </a:lnTo>
                  <a:lnTo>
                    <a:pt x="773836" y="865593"/>
                  </a:lnTo>
                  <a:lnTo>
                    <a:pt x="161709" y="865593"/>
                  </a:lnTo>
                  <a:lnTo>
                    <a:pt x="161709" y="351955"/>
                  </a:lnTo>
                  <a:lnTo>
                    <a:pt x="998766" y="351955"/>
                  </a:lnTo>
                  <a:lnTo>
                    <a:pt x="998766" y="304380"/>
                  </a:lnTo>
                  <a:lnTo>
                    <a:pt x="137922" y="304380"/>
                  </a:lnTo>
                  <a:lnTo>
                    <a:pt x="128663" y="306247"/>
                  </a:lnTo>
                  <a:lnTo>
                    <a:pt x="121107" y="311353"/>
                  </a:lnTo>
                  <a:lnTo>
                    <a:pt x="116014" y="318909"/>
                  </a:lnTo>
                  <a:lnTo>
                    <a:pt x="114147" y="328168"/>
                  </a:lnTo>
                  <a:lnTo>
                    <a:pt x="114147" y="889381"/>
                  </a:lnTo>
                  <a:lnTo>
                    <a:pt x="116014" y="898639"/>
                  </a:lnTo>
                  <a:lnTo>
                    <a:pt x="121107" y="906195"/>
                  </a:lnTo>
                  <a:lnTo>
                    <a:pt x="128663" y="911288"/>
                  </a:lnTo>
                  <a:lnTo>
                    <a:pt x="137922" y="913155"/>
                  </a:lnTo>
                  <a:lnTo>
                    <a:pt x="771918" y="913155"/>
                  </a:lnTo>
                  <a:lnTo>
                    <a:pt x="775030" y="943876"/>
                  </a:lnTo>
                  <a:lnTo>
                    <a:pt x="786180" y="979741"/>
                  </a:lnTo>
                  <a:lnTo>
                    <a:pt x="586892" y="979741"/>
                  </a:lnTo>
                  <a:lnTo>
                    <a:pt x="577646" y="981608"/>
                  </a:lnTo>
                  <a:lnTo>
                    <a:pt x="570077" y="986713"/>
                  </a:lnTo>
                  <a:lnTo>
                    <a:pt x="564984" y="994270"/>
                  </a:lnTo>
                  <a:lnTo>
                    <a:pt x="563118" y="1003528"/>
                  </a:lnTo>
                  <a:lnTo>
                    <a:pt x="564984" y="1012774"/>
                  </a:lnTo>
                  <a:lnTo>
                    <a:pt x="570077" y="1020330"/>
                  </a:lnTo>
                  <a:lnTo>
                    <a:pt x="577646" y="1025436"/>
                  </a:lnTo>
                  <a:lnTo>
                    <a:pt x="586892" y="1027303"/>
                  </a:lnTo>
                  <a:lnTo>
                    <a:pt x="811606" y="1027303"/>
                  </a:lnTo>
                  <a:lnTo>
                    <a:pt x="836028" y="1056881"/>
                  </a:lnTo>
                  <a:lnTo>
                    <a:pt x="869124" y="1084199"/>
                  </a:lnTo>
                  <a:lnTo>
                    <a:pt x="907084" y="1104823"/>
                  </a:lnTo>
                  <a:lnTo>
                    <a:pt x="949020" y="1117866"/>
                  </a:lnTo>
                  <a:lnTo>
                    <a:pt x="994016" y="1122426"/>
                  </a:lnTo>
                  <a:lnTo>
                    <a:pt x="1038999" y="1117866"/>
                  </a:lnTo>
                  <a:lnTo>
                    <a:pt x="1080935" y="1104823"/>
                  </a:lnTo>
                  <a:lnTo>
                    <a:pt x="1118908" y="1084199"/>
                  </a:lnTo>
                  <a:lnTo>
                    <a:pt x="1130211" y="1074864"/>
                  </a:lnTo>
                  <a:lnTo>
                    <a:pt x="1151991" y="1056881"/>
                  </a:lnTo>
                  <a:lnTo>
                    <a:pt x="1179309" y="1023785"/>
                  </a:lnTo>
                  <a:lnTo>
                    <a:pt x="1199946" y="985812"/>
                  </a:lnTo>
                  <a:lnTo>
                    <a:pt x="1212989" y="943876"/>
                  </a:lnTo>
                  <a:lnTo>
                    <a:pt x="1217549" y="898893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96472" y="4570396"/>
              <a:ext cx="187465" cy="137925"/>
            </a:xfrm>
            <a:prstGeom prst="rect">
              <a:avLst/>
            </a:prstGeom>
          </p:spPr>
        </p:pic>
        <p:sp>
          <p:nvSpPr>
            <p:cNvPr id="79" name="object 23"/>
            <p:cNvSpPr/>
            <p:nvPr/>
          </p:nvSpPr>
          <p:spPr>
            <a:xfrm>
              <a:off x="7075652" y="3926325"/>
              <a:ext cx="948055" cy="837565"/>
            </a:xfrm>
            <a:custGeom>
              <a:avLst/>
              <a:gdLst/>
              <a:ahLst/>
              <a:cxnLst/>
              <a:rect l="l" t="t" r="r" b="b"/>
              <a:pathLst>
                <a:path w="948054" h="837564">
                  <a:moveTo>
                    <a:pt x="47561" y="24587"/>
                  </a:moveTo>
                  <a:lnTo>
                    <a:pt x="24561" y="0"/>
                  </a:lnTo>
                  <a:lnTo>
                    <a:pt x="22999" y="0"/>
                  </a:lnTo>
                  <a:lnTo>
                    <a:pt x="0" y="24587"/>
                  </a:lnTo>
                  <a:lnTo>
                    <a:pt x="203" y="26924"/>
                  </a:lnTo>
                  <a:lnTo>
                    <a:pt x="23774" y="47599"/>
                  </a:lnTo>
                  <a:lnTo>
                    <a:pt x="24561" y="47599"/>
                  </a:lnTo>
                  <a:lnTo>
                    <a:pt x="47561" y="24587"/>
                  </a:lnTo>
                  <a:close/>
                </a:path>
                <a:path w="948054" h="837564">
                  <a:moveTo>
                    <a:pt x="420433" y="812546"/>
                  </a:moveTo>
                  <a:lnTo>
                    <a:pt x="397446" y="789508"/>
                  </a:lnTo>
                  <a:lnTo>
                    <a:pt x="395859" y="789508"/>
                  </a:lnTo>
                  <a:lnTo>
                    <a:pt x="372872" y="814095"/>
                  </a:lnTo>
                  <a:lnTo>
                    <a:pt x="373062" y="816419"/>
                  </a:lnTo>
                  <a:lnTo>
                    <a:pt x="396659" y="837082"/>
                  </a:lnTo>
                  <a:lnTo>
                    <a:pt x="399757" y="836904"/>
                  </a:lnTo>
                  <a:lnTo>
                    <a:pt x="420433" y="812546"/>
                  </a:lnTo>
                  <a:close/>
                </a:path>
                <a:path w="948054" h="837564">
                  <a:moveTo>
                    <a:pt x="947635" y="325818"/>
                  </a:moveTo>
                  <a:lnTo>
                    <a:pt x="945769" y="316572"/>
                  </a:lnTo>
                  <a:lnTo>
                    <a:pt x="940676" y="309003"/>
                  </a:lnTo>
                  <a:lnTo>
                    <a:pt x="933119" y="303911"/>
                  </a:lnTo>
                  <a:lnTo>
                    <a:pt x="923861" y="302044"/>
                  </a:lnTo>
                  <a:lnTo>
                    <a:pt x="774280" y="302044"/>
                  </a:lnTo>
                  <a:lnTo>
                    <a:pt x="774280" y="137960"/>
                  </a:lnTo>
                  <a:lnTo>
                    <a:pt x="772414" y="128701"/>
                  </a:lnTo>
                  <a:lnTo>
                    <a:pt x="767321" y="121145"/>
                  </a:lnTo>
                  <a:lnTo>
                    <a:pt x="759752" y="116039"/>
                  </a:lnTo>
                  <a:lnTo>
                    <a:pt x="750506" y="114173"/>
                  </a:lnTo>
                  <a:lnTo>
                    <a:pt x="741248" y="116039"/>
                  </a:lnTo>
                  <a:lnTo>
                    <a:pt x="733691" y="121145"/>
                  </a:lnTo>
                  <a:lnTo>
                    <a:pt x="728586" y="128701"/>
                  </a:lnTo>
                  <a:lnTo>
                    <a:pt x="726719" y="137960"/>
                  </a:lnTo>
                  <a:lnTo>
                    <a:pt x="726719" y="302044"/>
                  </a:lnTo>
                  <a:lnTo>
                    <a:pt x="726719" y="349605"/>
                  </a:lnTo>
                  <a:lnTo>
                    <a:pt x="726719" y="487527"/>
                  </a:lnTo>
                  <a:lnTo>
                    <a:pt x="597357" y="487527"/>
                  </a:lnTo>
                  <a:lnTo>
                    <a:pt x="597357" y="349605"/>
                  </a:lnTo>
                  <a:lnTo>
                    <a:pt x="726719" y="349605"/>
                  </a:lnTo>
                  <a:lnTo>
                    <a:pt x="726719" y="302044"/>
                  </a:lnTo>
                  <a:lnTo>
                    <a:pt x="597357" y="302044"/>
                  </a:lnTo>
                  <a:lnTo>
                    <a:pt x="597357" y="137960"/>
                  </a:lnTo>
                  <a:lnTo>
                    <a:pt x="595490" y="128701"/>
                  </a:lnTo>
                  <a:lnTo>
                    <a:pt x="590384" y="121145"/>
                  </a:lnTo>
                  <a:lnTo>
                    <a:pt x="582828" y="116039"/>
                  </a:lnTo>
                  <a:lnTo>
                    <a:pt x="573582" y="114173"/>
                  </a:lnTo>
                  <a:lnTo>
                    <a:pt x="564324" y="116039"/>
                  </a:lnTo>
                  <a:lnTo>
                    <a:pt x="556768" y="121145"/>
                  </a:lnTo>
                  <a:lnTo>
                    <a:pt x="551662" y="128701"/>
                  </a:lnTo>
                  <a:lnTo>
                    <a:pt x="549795" y="137960"/>
                  </a:lnTo>
                  <a:lnTo>
                    <a:pt x="549795" y="302044"/>
                  </a:lnTo>
                  <a:lnTo>
                    <a:pt x="549795" y="349605"/>
                  </a:lnTo>
                  <a:lnTo>
                    <a:pt x="549795" y="487527"/>
                  </a:lnTo>
                  <a:lnTo>
                    <a:pt x="420433" y="487527"/>
                  </a:lnTo>
                  <a:lnTo>
                    <a:pt x="420433" y="349605"/>
                  </a:lnTo>
                  <a:lnTo>
                    <a:pt x="549795" y="349605"/>
                  </a:lnTo>
                  <a:lnTo>
                    <a:pt x="549795" y="302044"/>
                  </a:lnTo>
                  <a:lnTo>
                    <a:pt x="420433" y="302044"/>
                  </a:lnTo>
                  <a:lnTo>
                    <a:pt x="420433" y="137960"/>
                  </a:lnTo>
                  <a:lnTo>
                    <a:pt x="418566" y="128701"/>
                  </a:lnTo>
                  <a:lnTo>
                    <a:pt x="413461" y="121145"/>
                  </a:lnTo>
                  <a:lnTo>
                    <a:pt x="405904" y="116039"/>
                  </a:lnTo>
                  <a:lnTo>
                    <a:pt x="396659" y="114173"/>
                  </a:lnTo>
                  <a:lnTo>
                    <a:pt x="387400" y="116039"/>
                  </a:lnTo>
                  <a:lnTo>
                    <a:pt x="379844" y="121145"/>
                  </a:lnTo>
                  <a:lnTo>
                    <a:pt x="374738" y="128701"/>
                  </a:lnTo>
                  <a:lnTo>
                    <a:pt x="372872" y="137960"/>
                  </a:lnTo>
                  <a:lnTo>
                    <a:pt x="372872" y="302044"/>
                  </a:lnTo>
                  <a:lnTo>
                    <a:pt x="372872" y="349605"/>
                  </a:lnTo>
                  <a:lnTo>
                    <a:pt x="372872" y="487527"/>
                  </a:lnTo>
                  <a:lnTo>
                    <a:pt x="243509" y="487527"/>
                  </a:lnTo>
                  <a:lnTo>
                    <a:pt x="243509" y="349605"/>
                  </a:lnTo>
                  <a:lnTo>
                    <a:pt x="372872" y="349605"/>
                  </a:lnTo>
                  <a:lnTo>
                    <a:pt x="372872" y="302044"/>
                  </a:lnTo>
                  <a:lnTo>
                    <a:pt x="243509" y="302044"/>
                  </a:lnTo>
                  <a:lnTo>
                    <a:pt x="243509" y="137960"/>
                  </a:lnTo>
                  <a:lnTo>
                    <a:pt x="241642" y="128701"/>
                  </a:lnTo>
                  <a:lnTo>
                    <a:pt x="236537" y="121145"/>
                  </a:lnTo>
                  <a:lnTo>
                    <a:pt x="228981" y="116039"/>
                  </a:lnTo>
                  <a:lnTo>
                    <a:pt x="219735" y="114173"/>
                  </a:lnTo>
                  <a:lnTo>
                    <a:pt x="210477" y="116039"/>
                  </a:lnTo>
                  <a:lnTo>
                    <a:pt x="202920" y="121145"/>
                  </a:lnTo>
                  <a:lnTo>
                    <a:pt x="197815" y="128701"/>
                  </a:lnTo>
                  <a:lnTo>
                    <a:pt x="195948" y="137960"/>
                  </a:lnTo>
                  <a:lnTo>
                    <a:pt x="195948" y="302044"/>
                  </a:lnTo>
                  <a:lnTo>
                    <a:pt x="50736" y="302044"/>
                  </a:lnTo>
                  <a:lnTo>
                    <a:pt x="41478" y="303911"/>
                  </a:lnTo>
                  <a:lnTo>
                    <a:pt x="33921" y="309003"/>
                  </a:lnTo>
                  <a:lnTo>
                    <a:pt x="28829" y="316572"/>
                  </a:lnTo>
                  <a:lnTo>
                    <a:pt x="26949" y="325818"/>
                  </a:lnTo>
                  <a:lnTo>
                    <a:pt x="28829" y="335076"/>
                  </a:lnTo>
                  <a:lnTo>
                    <a:pt x="33921" y="342633"/>
                  </a:lnTo>
                  <a:lnTo>
                    <a:pt x="41478" y="347738"/>
                  </a:lnTo>
                  <a:lnTo>
                    <a:pt x="50736" y="349605"/>
                  </a:lnTo>
                  <a:lnTo>
                    <a:pt x="195948" y="349605"/>
                  </a:lnTo>
                  <a:lnTo>
                    <a:pt x="195948" y="487527"/>
                  </a:lnTo>
                  <a:lnTo>
                    <a:pt x="50736" y="487527"/>
                  </a:lnTo>
                  <a:lnTo>
                    <a:pt x="41478" y="489394"/>
                  </a:lnTo>
                  <a:lnTo>
                    <a:pt x="33921" y="494487"/>
                  </a:lnTo>
                  <a:lnTo>
                    <a:pt x="28816" y="502056"/>
                  </a:lnTo>
                  <a:lnTo>
                    <a:pt x="26949" y="511302"/>
                  </a:lnTo>
                  <a:lnTo>
                    <a:pt x="28816" y="520560"/>
                  </a:lnTo>
                  <a:lnTo>
                    <a:pt x="33921" y="528116"/>
                  </a:lnTo>
                  <a:lnTo>
                    <a:pt x="41478" y="533222"/>
                  </a:lnTo>
                  <a:lnTo>
                    <a:pt x="50736" y="535089"/>
                  </a:lnTo>
                  <a:lnTo>
                    <a:pt x="195948" y="535089"/>
                  </a:lnTo>
                  <a:lnTo>
                    <a:pt x="195948" y="696112"/>
                  </a:lnTo>
                  <a:lnTo>
                    <a:pt x="197815" y="705370"/>
                  </a:lnTo>
                  <a:lnTo>
                    <a:pt x="202920" y="712927"/>
                  </a:lnTo>
                  <a:lnTo>
                    <a:pt x="210477" y="718019"/>
                  </a:lnTo>
                  <a:lnTo>
                    <a:pt x="219735" y="719899"/>
                  </a:lnTo>
                  <a:lnTo>
                    <a:pt x="228981" y="718019"/>
                  </a:lnTo>
                  <a:lnTo>
                    <a:pt x="236537" y="712927"/>
                  </a:lnTo>
                  <a:lnTo>
                    <a:pt x="241642" y="705370"/>
                  </a:lnTo>
                  <a:lnTo>
                    <a:pt x="243509" y="696112"/>
                  </a:lnTo>
                  <a:lnTo>
                    <a:pt x="243509" y="535089"/>
                  </a:lnTo>
                  <a:lnTo>
                    <a:pt x="372872" y="535089"/>
                  </a:lnTo>
                  <a:lnTo>
                    <a:pt x="372872" y="696112"/>
                  </a:lnTo>
                  <a:lnTo>
                    <a:pt x="374738" y="705370"/>
                  </a:lnTo>
                  <a:lnTo>
                    <a:pt x="379844" y="712927"/>
                  </a:lnTo>
                  <a:lnTo>
                    <a:pt x="387400" y="718019"/>
                  </a:lnTo>
                  <a:lnTo>
                    <a:pt x="396659" y="719899"/>
                  </a:lnTo>
                  <a:lnTo>
                    <a:pt x="405904" y="718019"/>
                  </a:lnTo>
                  <a:lnTo>
                    <a:pt x="413461" y="712927"/>
                  </a:lnTo>
                  <a:lnTo>
                    <a:pt x="418566" y="705370"/>
                  </a:lnTo>
                  <a:lnTo>
                    <a:pt x="420433" y="696112"/>
                  </a:lnTo>
                  <a:lnTo>
                    <a:pt x="420433" y="535089"/>
                  </a:lnTo>
                  <a:lnTo>
                    <a:pt x="549795" y="535089"/>
                  </a:lnTo>
                  <a:lnTo>
                    <a:pt x="549795" y="696112"/>
                  </a:lnTo>
                  <a:lnTo>
                    <a:pt x="551662" y="705370"/>
                  </a:lnTo>
                  <a:lnTo>
                    <a:pt x="556768" y="712927"/>
                  </a:lnTo>
                  <a:lnTo>
                    <a:pt x="564324" y="718019"/>
                  </a:lnTo>
                  <a:lnTo>
                    <a:pt x="573582" y="719899"/>
                  </a:lnTo>
                  <a:lnTo>
                    <a:pt x="582828" y="718019"/>
                  </a:lnTo>
                  <a:lnTo>
                    <a:pt x="590384" y="712927"/>
                  </a:lnTo>
                  <a:lnTo>
                    <a:pt x="595490" y="705370"/>
                  </a:lnTo>
                  <a:lnTo>
                    <a:pt x="597357" y="696112"/>
                  </a:lnTo>
                  <a:lnTo>
                    <a:pt x="597357" y="535089"/>
                  </a:lnTo>
                  <a:lnTo>
                    <a:pt x="726719" y="535089"/>
                  </a:lnTo>
                  <a:lnTo>
                    <a:pt x="726719" y="573138"/>
                  </a:lnTo>
                  <a:lnTo>
                    <a:pt x="728586" y="582396"/>
                  </a:lnTo>
                  <a:lnTo>
                    <a:pt x="733691" y="589953"/>
                  </a:lnTo>
                  <a:lnTo>
                    <a:pt x="741248" y="595045"/>
                  </a:lnTo>
                  <a:lnTo>
                    <a:pt x="750506" y="596912"/>
                  </a:lnTo>
                  <a:lnTo>
                    <a:pt x="759752" y="595045"/>
                  </a:lnTo>
                  <a:lnTo>
                    <a:pt x="767321" y="589953"/>
                  </a:lnTo>
                  <a:lnTo>
                    <a:pt x="772414" y="582396"/>
                  </a:lnTo>
                  <a:lnTo>
                    <a:pt x="774280" y="573138"/>
                  </a:lnTo>
                  <a:lnTo>
                    <a:pt x="774280" y="535089"/>
                  </a:lnTo>
                  <a:lnTo>
                    <a:pt x="867981" y="535089"/>
                  </a:lnTo>
                  <a:lnTo>
                    <a:pt x="877227" y="533222"/>
                  </a:lnTo>
                  <a:lnTo>
                    <a:pt x="884783" y="528116"/>
                  </a:lnTo>
                  <a:lnTo>
                    <a:pt x="889889" y="520560"/>
                  </a:lnTo>
                  <a:lnTo>
                    <a:pt x="891755" y="511302"/>
                  </a:lnTo>
                  <a:lnTo>
                    <a:pt x="889889" y="502056"/>
                  </a:lnTo>
                  <a:lnTo>
                    <a:pt x="884783" y="494487"/>
                  </a:lnTo>
                  <a:lnTo>
                    <a:pt x="877227" y="489394"/>
                  </a:lnTo>
                  <a:lnTo>
                    <a:pt x="867981" y="487527"/>
                  </a:lnTo>
                  <a:lnTo>
                    <a:pt x="774280" y="487527"/>
                  </a:lnTo>
                  <a:lnTo>
                    <a:pt x="774280" y="349605"/>
                  </a:lnTo>
                  <a:lnTo>
                    <a:pt x="923861" y="349605"/>
                  </a:lnTo>
                  <a:lnTo>
                    <a:pt x="933119" y="347738"/>
                  </a:lnTo>
                  <a:lnTo>
                    <a:pt x="940676" y="342633"/>
                  </a:lnTo>
                  <a:lnTo>
                    <a:pt x="945769" y="335076"/>
                  </a:lnTo>
                  <a:lnTo>
                    <a:pt x="947635" y="325818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24"/>
          <p:cNvSpPr txBox="1"/>
          <p:nvPr/>
        </p:nvSpPr>
        <p:spPr>
          <a:xfrm>
            <a:off x="1860094" y="5885743"/>
            <a:ext cx="1510030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Creada</a:t>
            </a:r>
            <a:r>
              <a:rPr sz="2450" spc="-30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5C7196"/>
                </a:solidFill>
                <a:latin typeface="Outfit"/>
                <a:cs typeface="Outfit"/>
              </a:rPr>
              <a:t>en </a:t>
            </a:r>
            <a:r>
              <a:rPr sz="2450" spc="-10" dirty="0">
                <a:solidFill>
                  <a:srgbClr val="5C7196"/>
                </a:solidFill>
                <a:latin typeface="Outfit"/>
                <a:cs typeface="Outfit"/>
              </a:rPr>
              <a:t>noviembre </a:t>
            </a:r>
            <a:r>
              <a:rPr sz="2450" dirty="0">
                <a:solidFill>
                  <a:srgbClr val="5C7196"/>
                </a:solidFill>
                <a:latin typeface="Outfit"/>
                <a:cs typeface="Outfit"/>
              </a:rPr>
              <a:t>de</a:t>
            </a:r>
            <a:r>
              <a:rPr sz="2450" spc="2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450" spc="-20" dirty="0">
                <a:solidFill>
                  <a:srgbClr val="5C7196"/>
                </a:solidFill>
                <a:latin typeface="Outfit"/>
                <a:cs typeface="Outfit"/>
              </a:rPr>
              <a:t>2010</a:t>
            </a:r>
            <a:endParaRPr sz="2450">
              <a:latin typeface="Outfit"/>
              <a:cs typeface="Outfi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247BC0B0-A8F2-140B-B413-8652D534234B}"/>
              </a:ext>
            </a:extLst>
          </p:cNvPr>
          <p:cNvGrpSpPr/>
          <p:nvPr/>
        </p:nvGrpSpPr>
        <p:grpSpPr>
          <a:xfrm>
            <a:off x="0" y="4264"/>
            <a:ext cx="20104100" cy="11308556"/>
            <a:chOff x="0" y="0"/>
            <a:chExt cx="20104100" cy="11308556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grpSp>
          <p:nvGrpSpPr>
            <p:cNvPr id="107" name="object 107"/>
            <p:cNvGrpSpPr/>
            <p:nvPr/>
          </p:nvGrpSpPr>
          <p:grpSpPr>
            <a:xfrm>
              <a:off x="1099997" y="0"/>
              <a:ext cx="4109085" cy="217170"/>
              <a:chOff x="1099997" y="0"/>
              <a:chExt cx="4109085" cy="217170"/>
            </a:xfrm>
          </p:grpSpPr>
          <p:sp>
            <p:nvSpPr>
              <p:cNvPr id="108" name="object 108"/>
              <p:cNvSpPr/>
              <p:nvPr/>
            </p:nvSpPr>
            <p:spPr>
              <a:xfrm>
                <a:off x="2145808" y="0"/>
                <a:ext cx="996315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996314" h="217170">
                    <a:moveTo>
                      <a:pt x="0" y="216653"/>
                    </a:moveTo>
                    <a:lnTo>
                      <a:pt x="995990" y="216653"/>
                    </a:lnTo>
                    <a:lnTo>
                      <a:pt x="995990" y="0"/>
                    </a:lnTo>
                    <a:lnTo>
                      <a:pt x="0" y="0"/>
                    </a:lnTo>
                    <a:lnTo>
                      <a:pt x="0" y="216653"/>
                    </a:lnTo>
                    <a:close/>
                  </a:path>
                </a:pathLst>
              </a:custGeom>
              <a:solidFill>
                <a:srgbClr val="5C71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109"/>
              <p:cNvSpPr/>
              <p:nvPr/>
            </p:nvSpPr>
            <p:spPr>
              <a:xfrm>
                <a:off x="1099997" y="0"/>
                <a:ext cx="1045844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1045844" h="217170">
                    <a:moveTo>
                      <a:pt x="1045811" y="0"/>
                    </a:moveTo>
                    <a:lnTo>
                      <a:pt x="0" y="0"/>
                    </a:lnTo>
                    <a:lnTo>
                      <a:pt x="0" y="216653"/>
                    </a:lnTo>
                    <a:lnTo>
                      <a:pt x="1045811" y="216653"/>
                    </a:lnTo>
                    <a:lnTo>
                      <a:pt x="1045811" y="0"/>
                    </a:lnTo>
                    <a:close/>
                  </a:path>
                </a:pathLst>
              </a:custGeom>
              <a:solidFill>
                <a:srgbClr val="8FFF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110"/>
              <p:cNvSpPr/>
              <p:nvPr/>
            </p:nvSpPr>
            <p:spPr>
              <a:xfrm>
                <a:off x="3141799" y="0"/>
                <a:ext cx="1021080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1021079" h="217170">
                    <a:moveTo>
                      <a:pt x="0" y="216653"/>
                    </a:moveTo>
                    <a:lnTo>
                      <a:pt x="1020900" y="216653"/>
                    </a:lnTo>
                    <a:lnTo>
                      <a:pt x="1020900" y="0"/>
                    </a:lnTo>
                    <a:lnTo>
                      <a:pt x="0" y="0"/>
                    </a:lnTo>
                    <a:lnTo>
                      <a:pt x="0" y="216653"/>
                    </a:lnTo>
                    <a:close/>
                  </a:path>
                </a:pathLst>
              </a:custGeom>
              <a:solidFill>
                <a:srgbClr val="5A005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111"/>
              <p:cNvSpPr/>
              <p:nvPr/>
            </p:nvSpPr>
            <p:spPr>
              <a:xfrm>
                <a:off x="4162700" y="0"/>
                <a:ext cx="1045844" cy="217170"/>
              </a:xfrm>
              <a:custGeom>
                <a:avLst/>
                <a:gdLst/>
                <a:ahLst/>
                <a:cxnLst/>
                <a:rect l="l" t="t" r="r" b="b"/>
                <a:pathLst>
                  <a:path w="1045845" h="217170">
                    <a:moveTo>
                      <a:pt x="1045811" y="0"/>
                    </a:moveTo>
                    <a:lnTo>
                      <a:pt x="0" y="0"/>
                    </a:lnTo>
                    <a:lnTo>
                      <a:pt x="0" y="216653"/>
                    </a:lnTo>
                    <a:lnTo>
                      <a:pt x="1045811" y="216653"/>
                    </a:lnTo>
                    <a:lnTo>
                      <a:pt x="1045811" y="0"/>
                    </a:lnTo>
                    <a:close/>
                  </a:path>
                </a:pathLst>
              </a:custGeom>
              <a:solidFill>
                <a:srgbClr val="3F004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951981" y="473075"/>
              <a:ext cx="7548869" cy="10392046"/>
            </a:xfrm>
            <a:prstGeom prst="rect">
              <a:avLst/>
            </a:prstGeom>
          </p:spPr>
        </p:pic>
        <p:sp>
          <p:nvSpPr>
            <p:cNvPr id="5" name="object 5"/>
            <p:cNvSpPr txBox="1"/>
            <p:nvPr/>
          </p:nvSpPr>
          <p:spPr>
            <a:xfrm>
              <a:off x="14524068" y="3154861"/>
              <a:ext cx="936625" cy="551815"/>
            </a:xfrm>
            <a:prstGeom prst="rect">
              <a:avLst/>
            </a:prstGeom>
          </p:spPr>
          <p:txBody>
            <a:bodyPr vert="horz" wrap="square" lIns="0" tIns="49530" rIns="0" bIns="0" rtlCol="0">
              <a:spAutoFit/>
            </a:bodyPr>
            <a:lstStyle/>
            <a:p>
              <a:pPr marL="412115" marR="5080">
                <a:lnSpc>
                  <a:spcPct val="72800"/>
                </a:lnSpc>
                <a:spcBef>
                  <a:spcPts val="390"/>
                </a:spcBef>
              </a:pPr>
              <a:r>
                <a:rPr sz="900" dirty="0">
                  <a:solidFill>
                    <a:srgbClr val="FFFFFF"/>
                  </a:solidFill>
                  <a:latin typeface="Arial"/>
                  <a:cs typeface="Arial"/>
                </a:rPr>
                <a:t>Norte</a:t>
              </a:r>
              <a:r>
                <a:rPr sz="900" spc="-6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900" spc="-25" dirty="0">
                  <a:solidFill>
                    <a:srgbClr val="FFFFFF"/>
                  </a:solidFill>
                  <a:latin typeface="Arial"/>
                  <a:cs typeface="Arial"/>
                </a:rPr>
                <a:t>de Santander</a:t>
              </a:r>
              <a:endParaRPr sz="900">
                <a:latin typeface="Arial"/>
                <a:cs typeface="Arial"/>
              </a:endParaRPr>
            </a:p>
            <a:p>
              <a:pPr marL="12700" marR="366395">
                <a:lnSpc>
                  <a:spcPts val="1040"/>
                </a:lnSpc>
                <a:spcBef>
                  <a:spcPts val="204"/>
                </a:spcBef>
              </a:pPr>
              <a:r>
                <a:rPr sz="1000" dirty="0">
                  <a:solidFill>
                    <a:srgbClr val="FFFFFF"/>
                  </a:solidFill>
                  <a:latin typeface="Myriad Pro"/>
                  <a:cs typeface="Myriad Pro"/>
                </a:rPr>
                <a:t>Norte</a:t>
              </a:r>
              <a:r>
                <a:rPr sz="1000" spc="20" dirty="0">
                  <a:solidFill>
                    <a:srgbClr val="FFFFFF"/>
                  </a:solidFill>
                  <a:latin typeface="Myriad Pro"/>
                  <a:cs typeface="Myriad Pro"/>
                </a:rPr>
                <a:t> </a:t>
              </a:r>
              <a:r>
                <a:rPr sz="1000" spc="-25" dirty="0">
                  <a:solidFill>
                    <a:srgbClr val="FFFFFF"/>
                  </a:solidFill>
                  <a:latin typeface="Myriad Pro"/>
                  <a:cs typeface="Myriad Pro"/>
                </a:rPr>
                <a:t>de</a:t>
              </a:r>
              <a:r>
                <a:rPr sz="1000" spc="-10" dirty="0">
                  <a:solidFill>
                    <a:srgbClr val="FFFFFF"/>
                  </a:solidFill>
                  <a:latin typeface="Myriad Pro"/>
                  <a:cs typeface="Myriad Pro"/>
                </a:rPr>
                <a:t> Santander</a:t>
              </a:r>
              <a:endParaRPr sz="1000">
                <a:latin typeface="Myriad Pro"/>
                <a:cs typeface="Myriad Pro"/>
              </a:endParaRPr>
            </a:p>
          </p:txBody>
        </p:sp>
        <p:pic>
          <p:nvPicPr>
            <p:cNvPr id="7" name="Imagen 6" descr="Interfaz de usuario gráfica&#10;&#10;El contenido generado por IA puede ser incorrecto.">
              <a:extLst>
                <a:ext uri="{FF2B5EF4-FFF2-40B4-BE49-F238E27FC236}">
                  <a16:creationId xmlns:a16="http://schemas.microsoft.com/office/drawing/2014/main" id="{11055029-0FDE-60E0-3675-444211926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50" y="2219664"/>
              <a:ext cx="14319880" cy="8344647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48E3A2B-2935-7FEA-38BC-103C93656330}"/>
                </a:ext>
              </a:extLst>
            </p:cNvPr>
            <p:cNvSpPr txBox="1"/>
            <p:nvPr/>
          </p:nvSpPr>
          <p:spPr>
            <a:xfrm>
              <a:off x="9702508" y="3722065"/>
              <a:ext cx="335280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Outfit" pitchFamily="2" charset="0"/>
                </a:rPr>
                <a:t>´</a:t>
              </a:r>
              <a:endParaRPr lang="es-CO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utfit" pitchFamily="2" charset="0"/>
              </a:endParaRPr>
            </a:p>
          </p:txBody>
        </p:sp>
      </p:grp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95848" y="421166"/>
            <a:ext cx="8904858" cy="1211870"/>
          </a:xfrm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650"/>
              </a:spcBef>
            </a:pPr>
            <a:r>
              <a:rPr lang="es-ES" spc="-10" dirty="0">
                <a:solidFill>
                  <a:srgbClr val="5A0059"/>
                </a:solidFill>
              </a:rPr>
              <a:t>Cobertura</a:t>
            </a:r>
            <a:endParaRPr spc="-10" dirty="0">
              <a:solidFill>
                <a:srgbClr val="5A005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94734" y="0"/>
            <a:ext cx="19109690" cy="11308715"/>
            <a:chOff x="994734" y="0"/>
            <a:chExt cx="19109690" cy="11308715"/>
          </a:xfrm>
        </p:grpSpPr>
        <p:sp>
          <p:nvSpPr>
            <p:cNvPr id="4" name="object 4"/>
            <p:cNvSpPr/>
            <p:nvPr/>
          </p:nvSpPr>
          <p:spPr>
            <a:xfrm>
              <a:off x="11793567" y="0"/>
              <a:ext cx="8310880" cy="11308715"/>
            </a:xfrm>
            <a:custGeom>
              <a:avLst/>
              <a:gdLst/>
              <a:ahLst/>
              <a:cxnLst/>
              <a:rect l="l" t="t" r="r" b="b"/>
              <a:pathLst>
                <a:path w="8310880" h="11308715">
                  <a:moveTo>
                    <a:pt x="8310532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8310532" y="11308556"/>
                  </a:lnTo>
                  <a:lnTo>
                    <a:pt x="8310532" y="0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4734" y="3643868"/>
              <a:ext cx="14900069" cy="650241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87548" y="3733425"/>
              <a:ext cx="14567535" cy="6176010"/>
            </a:xfrm>
            <a:custGeom>
              <a:avLst/>
              <a:gdLst/>
              <a:ahLst/>
              <a:cxnLst/>
              <a:rect l="l" t="t" r="r" b="b"/>
              <a:pathLst>
                <a:path w="14567535" h="6176009">
                  <a:moveTo>
                    <a:pt x="14567430" y="0"/>
                  </a:moveTo>
                  <a:lnTo>
                    <a:pt x="0" y="0"/>
                  </a:lnTo>
                  <a:lnTo>
                    <a:pt x="0" y="6175927"/>
                  </a:lnTo>
                  <a:lnTo>
                    <a:pt x="14567430" y="6175927"/>
                  </a:lnTo>
                  <a:lnTo>
                    <a:pt x="145674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31853" y="8944214"/>
              <a:ext cx="1422568" cy="10984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07978" y="9028279"/>
              <a:ext cx="959278" cy="8910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63651" y="9028279"/>
              <a:ext cx="4142342" cy="891072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1100" y="529500"/>
            <a:ext cx="11022150" cy="2212144"/>
          </a:xfrm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650"/>
              </a:spcBef>
            </a:pPr>
            <a:r>
              <a:rPr lang="es-ES" spc="-10" dirty="0">
                <a:solidFill>
                  <a:srgbClr val="5A0059"/>
                </a:solidFill>
              </a:rPr>
              <a:t>Inversiones realizadas en el sector eléctrico</a:t>
            </a:r>
            <a:endParaRPr spc="-10" dirty="0">
              <a:solidFill>
                <a:srgbClr val="5A0059"/>
              </a:solidFill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44421" y="5945934"/>
            <a:ext cx="981080" cy="60525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18879" y="5945934"/>
            <a:ext cx="926576" cy="60525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364868" y="5945934"/>
            <a:ext cx="2529010" cy="605251"/>
          </a:xfrm>
          <a:prstGeom prst="rect">
            <a:avLst/>
          </a:prstGeom>
        </p:spPr>
      </p:pic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355015"/>
              </p:ext>
            </p:extLst>
          </p:nvPr>
        </p:nvGraphicFramePr>
        <p:xfrm>
          <a:off x="1236839" y="3867754"/>
          <a:ext cx="14258925" cy="5886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52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2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40">
                <a:tc gridSpan="3">
                  <a:txBody>
                    <a:bodyPr/>
                    <a:lstStyle/>
                    <a:p>
                      <a:pPr marL="132334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2800" b="1" spc="-3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Inversiones</a:t>
                      </a:r>
                      <a:r>
                        <a:rPr sz="2800" b="1" spc="-7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800" b="1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en</a:t>
                      </a:r>
                      <a:r>
                        <a:rPr sz="2800" b="1" spc="-7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800" b="1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el</a:t>
                      </a:r>
                      <a:r>
                        <a:rPr sz="2800" b="1" spc="-7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8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sector</a:t>
                      </a:r>
                      <a:r>
                        <a:rPr sz="2800" b="1" spc="-7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800" b="1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de</a:t>
                      </a:r>
                      <a:r>
                        <a:rPr sz="2800" b="1" spc="-7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800" b="1" spc="-3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energía</a:t>
                      </a:r>
                      <a:r>
                        <a:rPr sz="2800" b="1" spc="-7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800" b="1" spc="-2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eléctrica</a:t>
                      </a:r>
                      <a:r>
                        <a:rPr sz="2800" b="1" spc="-8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800" b="1" spc="-3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–Estimación</a:t>
                      </a:r>
                      <a:r>
                        <a:rPr sz="2800" b="1" spc="-7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800" b="1" spc="-1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valor</a:t>
                      </a:r>
                      <a:r>
                        <a:rPr sz="2800" b="1" spc="-7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800" b="1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de</a:t>
                      </a:r>
                      <a:r>
                        <a:rPr sz="2800" b="1" spc="-7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800" b="1" spc="-1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activos</a:t>
                      </a:r>
                      <a:endParaRPr sz="2800">
                        <a:latin typeface="Outfit"/>
                        <a:cs typeface="Outfit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b="1" spc="-2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Generación</a:t>
                      </a:r>
                      <a:r>
                        <a:rPr sz="2100" b="1" spc="-3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1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(Año)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1996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2024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100" spc="-30" dirty="0">
                          <a:latin typeface="Outfit"/>
                          <a:cs typeface="Outfit"/>
                        </a:rPr>
                        <a:t>Capacidad</a:t>
                      </a:r>
                      <a:r>
                        <a:rPr sz="2100" spc="-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spc="-20" dirty="0">
                          <a:latin typeface="Outfit"/>
                          <a:cs typeface="Outfit"/>
                        </a:rPr>
                        <a:t>(MW)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100" spc="-10" dirty="0">
                          <a:latin typeface="Outfit"/>
                          <a:cs typeface="Outfit"/>
                        </a:rPr>
                        <a:t>8</a:t>
                      </a:r>
                      <a:r>
                        <a:rPr lang="es-ES" sz="2100" spc="-10" dirty="0">
                          <a:latin typeface="Outfit"/>
                          <a:cs typeface="Outfit"/>
                        </a:rPr>
                        <a:t>.</a:t>
                      </a:r>
                      <a:r>
                        <a:rPr sz="2100" spc="-10" dirty="0">
                          <a:latin typeface="Outfit"/>
                          <a:cs typeface="Outfit"/>
                        </a:rPr>
                        <a:t>400</a:t>
                      </a:r>
                      <a:endParaRPr sz="2100" dirty="0">
                        <a:latin typeface="Outfit"/>
                        <a:cs typeface="Outfit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100" spc="-10" dirty="0">
                          <a:latin typeface="Outfit"/>
                          <a:cs typeface="Outfit"/>
                        </a:rPr>
                        <a:t>24</a:t>
                      </a:r>
                      <a:r>
                        <a:rPr lang="es-ES" sz="2100" spc="-10" dirty="0">
                          <a:latin typeface="Outfit"/>
                          <a:cs typeface="Outfit"/>
                        </a:rPr>
                        <a:t>.</a:t>
                      </a:r>
                      <a:r>
                        <a:rPr sz="2100" spc="-10" dirty="0">
                          <a:latin typeface="Outfit"/>
                          <a:cs typeface="Outfit"/>
                        </a:rPr>
                        <a:t>000</a:t>
                      </a:r>
                      <a:endParaRPr sz="2100" dirty="0">
                        <a:latin typeface="Outfit"/>
                        <a:cs typeface="Outfit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2100" spc="-20" dirty="0">
                          <a:latin typeface="Outfit"/>
                          <a:cs typeface="Outfit"/>
                        </a:rPr>
                        <a:t>Inversiones</a:t>
                      </a:r>
                      <a:r>
                        <a:rPr sz="2100" spc="-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spc="-20" dirty="0">
                          <a:latin typeface="Outfit"/>
                          <a:cs typeface="Outfit"/>
                        </a:rPr>
                        <a:t>(billones</a:t>
                      </a:r>
                      <a:r>
                        <a:rPr sz="2100" spc="-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dirty="0">
                          <a:latin typeface="Outfit"/>
                          <a:cs typeface="Outfit"/>
                        </a:rPr>
                        <a:t>de</a:t>
                      </a:r>
                      <a:r>
                        <a:rPr sz="2100" spc="-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spc="-10" dirty="0">
                          <a:latin typeface="Outfit"/>
                          <a:cs typeface="Outfit"/>
                        </a:rPr>
                        <a:t>pesos)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2100" spc="-25" dirty="0">
                          <a:latin typeface="Outfit"/>
                          <a:cs typeface="Outfit"/>
                        </a:rPr>
                        <a:t>25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2100" spc="-25" dirty="0">
                          <a:latin typeface="Outfit"/>
                          <a:cs typeface="Outfit"/>
                        </a:rPr>
                        <a:t>85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2100" b="1" spc="-2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Distribución</a:t>
                      </a:r>
                      <a:r>
                        <a:rPr sz="2100" b="1" spc="-3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21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(Año)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21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2012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21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2024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100" spc="-10" dirty="0">
                          <a:latin typeface="Outfit"/>
                          <a:cs typeface="Outfit"/>
                        </a:rPr>
                        <a:t>Km</a:t>
                      </a:r>
                      <a:r>
                        <a:rPr sz="2100" spc="-85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dirty="0">
                          <a:latin typeface="Outfit"/>
                          <a:cs typeface="Outfit"/>
                        </a:rPr>
                        <a:t>de</a:t>
                      </a:r>
                      <a:r>
                        <a:rPr sz="2100" spc="-8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spc="-25" dirty="0">
                          <a:latin typeface="Outfit"/>
                          <a:cs typeface="Outfit"/>
                        </a:rPr>
                        <a:t>red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100" spc="-10" dirty="0">
                          <a:latin typeface="Outfit"/>
                          <a:cs typeface="Outfit"/>
                        </a:rPr>
                        <a:t>445</a:t>
                      </a:r>
                      <a:r>
                        <a:rPr lang="es-ES" sz="2100" spc="-10" dirty="0">
                          <a:latin typeface="Outfit"/>
                          <a:cs typeface="Outfit"/>
                        </a:rPr>
                        <a:t>.</a:t>
                      </a:r>
                      <a:r>
                        <a:rPr sz="2100" spc="-10" dirty="0">
                          <a:latin typeface="Outfit"/>
                          <a:cs typeface="Outfit"/>
                        </a:rPr>
                        <a:t>598</a:t>
                      </a:r>
                      <a:endParaRPr sz="2100" dirty="0">
                        <a:latin typeface="Outfit"/>
                        <a:cs typeface="Outfit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sz="2100" spc="-10" dirty="0">
                          <a:latin typeface="Outfit"/>
                          <a:cs typeface="Outfit"/>
                        </a:rPr>
                        <a:t>790</a:t>
                      </a:r>
                      <a:r>
                        <a:rPr lang="es-ES" sz="2100" spc="-10" dirty="0">
                          <a:latin typeface="Outfit"/>
                          <a:cs typeface="Outfit"/>
                        </a:rPr>
                        <a:t>.</a:t>
                      </a:r>
                      <a:r>
                        <a:rPr sz="2100" spc="-10" dirty="0">
                          <a:latin typeface="Outfit"/>
                          <a:cs typeface="Outfit"/>
                        </a:rPr>
                        <a:t>323</a:t>
                      </a:r>
                      <a:endParaRPr sz="2100" dirty="0">
                        <a:latin typeface="Outfit"/>
                        <a:cs typeface="Outfit"/>
                      </a:endParaRPr>
                    </a:p>
                  </a:txBody>
                  <a:tcPr marL="0" marR="0" marT="889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2100" spc="-20" dirty="0">
                          <a:latin typeface="Outfit"/>
                          <a:cs typeface="Outfit"/>
                        </a:rPr>
                        <a:t>Inversiones</a:t>
                      </a:r>
                      <a:r>
                        <a:rPr sz="2100" spc="-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spc="-20" dirty="0">
                          <a:latin typeface="Outfit"/>
                          <a:cs typeface="Outfit"/>
                        </a:rPr>
                        <a:t>(billones</a:t>
                      </a:r>
                      <a:r>
                        <a:rPr sz="2100" spc="-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dirty="0">
                          <a:latin typeface="Outfit"/>
                          <a:cs typeface="Outfit"/>
                        </a:rPr>
                        <a:t>de</a:t>
                      </a:r>
                      <a:r>
                        <a:rPr sz="2100" spc="-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spc="-10" dirty="0">
                          <a:latin typeface="Outfit"/>
                          <a:cs typeface="Outfit"/>
                        </a:rPr>
                        <a:t>pesos)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2100" spc="-25" dirty="0">
                          <a:latin typeface="Outfit"/>
                          <a:cs typeface="Outfit"/>
                        </a:rPr>
                        <a:t>26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2100" spc="-25" dirty="0">
                          <a:latin typeface="Outfit"/>
                          <a:cs typeface="Outfit"/>
                        </a:rPr>
                        <a:t>43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2100" b="1" spc="-3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Transmisión</a:t>
                      </a:r>
                      <a:r>
                        <a:rPr sz="2100" b="1" spc="-1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(Año)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21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2009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210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2024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0" dirty="0">
                          <a:latin typeface="Outfit"/>
                          <a:cs typeface="Outfit"/>
                        </a:rPr>
                        <a:t>Km</a:t>
                      </a:r>
                      <a:r>
                        <a:rPr sz="2100" spc="-85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dirty="0">
                          <a:latin typeface="Outfit"/>
                          <a:cs typeface="Outfit"/>
                        </a:rPr>
                        <a:t>de</a:t>
                      </a:r>
                      <a:r>
                        <a:rPr sz="2100" spc="-8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spc="-25" dirty="0">
                          <a:latin typeface="Outfit"/>
                          <a:cs typeface="Outfit"/>
                        </a:rPr>
                        <a:t>red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0" dirty="0">
                          <a:latin typeface="Outfit"/>
                          <a:cs typeface="Outfit"/>
                        </a:rPr>
                        <a:t>13</a:t>
                      </a:r>
                      <a:r>
                        <a:rPr lang="es-ES" sz="2100" spc="-10" dirty="0">
                          <a:latin typeface="Outfit"/>
                          <a:cs typeface="Outfit"/>
                        </a:rPr>
                        <a:t>.</a:t>
                      </a:r>
                      <a:r>
                        <a:rPr sz="2100" spc="-10" dirty="0">
                          <a:latin typeface="Outfit"/>
                          <a:cs typeface="Outfit"/>
                        </a:rPr>
                        <a:t>943</a:t>
                      </a:r>
                      <a:endParaRPr sz="2100" dirty="0">
                        <a:latin typeface="Outfit"/>
                        <a:cs typeface="Outfit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2100" spc="-10" dirty="0">
                          <a:latin typeface="Outfit"/>
                          <a:cs typeface="Outfit"/>
                        </a:rPr>
                        <a:t>27</a:t>
                      </a:r>
                      <a:r>
                        <a:rPr lang="es-ES" sz="2100" spc="-10" dirty="0">
                          <a:latin typeface="Outfit"/>
                          <a:cs typeface="Outfit"/>
                        </a:rPr>
                        <a:t>.</a:t>
                      </a:r>
                      <a:r>
                        <a:rPr sz="2100" spc="-10" dirty="0">
                          <a:latin typeface="Outfit"/>
                          <a:cs typeface="Outfit"/>
                        </a:rPr>
                        <a:t>974</a:t>
                      </a:r>
                      <a:endParaRPr sz="2100" dirty="0">
                        <a:latin typeface="Outfit"/>
                        <a:cs typeface="Outfit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68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100" spc="-20" dirty="0">
                          <a:latin typeface="Outfit"/>
                          <a:cs typeface="Outfit"/>
                        </a:rPr>
                        <a:t>Inversiones</a:t>
                      </a:r>
                      <a:r>
                        <a:rPr sz="2100" spc="-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spc="-20" dirty="0">
                          <a:latin typeface="Outfit"/>
                          <a:cs typeface="Outfit"/>
                        </a:rPr>
                        <a:t>(billones</a:t>
                      </a:r>
                      <a:r>
                        <a:rPr sz="2100" spc="-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dirty="0">
                          <a:latin typeface="Outfit"/>
                          <a:cs typeface="Outfit"/>
                        </a:rPr>
                        <a:t>de</a:t>
                      </a:r>
                      <a:r>
                        <a:rPr sz="2100" spc="-50" dirty="0">
                          <a:latin typeface="Outfit"/>
                          <a:cs typeface="Outfit"/>
                        </a:rPr>
                        <a:t> </a:t>
                      </a:r>
                      <a:r>
                        <a:rPr sz="2100" spc="-10" dirty="0">
                          <a:latin typeface="Outfit"/>
                          <a:cs typeface="Outfit"/>
                        </a:rPr>
                        <a:t>pesos)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100" spc="-50" dirty="0">
                          <a:latin typeface="Outfit"/>
                          <a:cs typeface="Outfit"/>
                        </a:rPr>
                        <a:t>5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2100" spc="-25" dirty="0">
                          <a:latin typeface="Outfit"/>
                          <a:cs typeface="Outfit"/>
                        </a:rPr>
                        <a:t>12</a:t>
                      </a:r>
                      <a:endParaRPr sz="2100">
                        <a:latin typeface="Outfit"/>
                        <a:cs typeface="Outfit"/>
                      </a:endParaRPr>
                    </a:p>
                  </a:txBody>
                  <a:tcPr marL="0" marR="0" marT="882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3150" b="1" spc="-2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Total</a:t>
                      </a:r>
                      <a:r>
                        <a:rPr sz="3150" b="1" spc="-10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3150" b="1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de</a:t>
                      </a:r>
                      <a:r>
                        <a:rPr sz="3150" b="1" spc="-9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 </a:t>
                      </a:r>
                      <a:r>
                        <a:rPr sz="3150" b="1" spc="-10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inversiones</a:t>
                      </a:r>
                      <a:endParaRPr sz="3150">
                        <a:latin typeface="Outfit"/>
                        <a:cs typeface="Outfit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3150" b="1" spc="-2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56</a:t>
                      </a:r>
                      <a:endParaRPr sz="3150">
                        <a:latin typeface="Outfit"/>
                        <a:cs typeface="Outfit"/>
                      </a:endParaRPr>
                    </a:p>
                  </a:txBody>
                  <a:tcPr marL="0" marR="0" marT="990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3850" b="1" spc="-25" dirty="0">
                          <a:solidFill>
                            <a:srgbClr val="FFFFFF"/>
                          </a:solidFill>
                          <a:latin typeface="Outfit"/>
                          <a:cs typeface="Outfit"/>
                        </a:rPr>
                        <a:t>140</a:t>
                      </a:r>
                      <a:endParaRPr sz="3850" dirty="0">
                        <a:latin typeface="Outfit"/>
                        <a:cs typeface="Outfit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A00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16148927" y="3917219"/>
            <a:ext cx="3564148" cy="600465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950" b="1" spc="-10" dirty="0" err="1">
                <a:solidFill>
                  <a:srgbClr val="FFFFFF"/>
                </a:solidFill>
                <a:latin typeface="Outfit Black"/>
                <a:cs typeface="Outfit Black"/>
              </a:rPr>
              <a:t>Notas</a:t>
            </a:r>
            <a:endParaRPr sz="2950" dirty="0">
              <a:latin typeface="Outfit Black"/>
              <a:cs typeface="Outfit Black"/>
            </a:endParaRPr>
          </a:p>
          <a:p>
            <a:pPr marL="200660" marR="36195" indent="-188595">
              <a:lnSpc>
                <a:spcPct val="102299"/>
              </a:lnSpc>
              <a:spcBef>
                <a:spcPts val="1090"/>
              </a:spcBef>
              <a:buChar char="•"/>
              <a:tabLst>
                <a:tab pos="200660" algn="l"/>
              </a:tabLst>
            </a:pPr>
            <a:r>
              <a:rPr sz="1500" b="1" dirty="0">
                <a:solidFill>
                  <a:srgbClr val="FFFFFF"/>
                </a:solidFill>
                <a:latin typeface="Outfit Black"/>
                <a:cs typeface="Outfit Black"/>
              </a:rPr>
              <a:t>Generación:</a:t>
            </a:r>
            <a:r>
              <a:rPr sz="1500" b="1" spc="175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capacidad</a:t>
            </a:r>
            <a:r>
              <a:rPr sz="1500" spc="13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Outfit Light"/>
                <a:cs typeface="Outfit Light"/>
              </a:rPr>
              <a:t>instalada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resultante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Outfit Light"/>
                <a:cs typeface="Outfit Light"/>
              </a:rPr>
              <a:t>sumar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3</a:t>
            </a:r>
            <a:r>
              <a:rPr lang="es-ES" sz="1500" dirty="0">
                <a:solidFill>
                  <a:srgbClr val="FFFFFF"/>
                </a:solidFill>
                <a:latin typeface="Outfit Light"/>
                <a:cs typeface="Outfit Light"/>
              </a:rPr>
              <a:t>.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189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Outfit Light"/>
                <a:cs typeface="Outfit Light"/>
              </a:rPr>
              <a:t>MW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bajo</a:t>
            </a:r>
            <a:r>
              <a:rPr sz="1500" spc="7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el</a:t>
            </a:r>
            <a:r>
              <a:rPr sz="1500" spc="7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esquema</a:t>
            </a:r>
            <a:r>
              <a:rPr sz="1500" spc="7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del</a:t>
            </a:r>
            <a:r>
              <a:rPr sz="1500" spc="7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Outfit Light"/>
                <a:cs typeface="Outfit Light"/>
              </a:rPr>
              <a:t>Cargo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por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Capacidad,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vigente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hasta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Outfit Light"/>
                <a:cs typeface="Outfit Light"/>
              </a:rPr>
              <a:t>2007,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5</a:t>
            </a:r>
            <a:r>
              <a:rPr lang="es-ES" sz="1500" dirty="0">
                <a:solidFill>
                  <a:srgbClr val="FFFFFF"/>
                </a:solidFill>
                <a:latin typeface="Outfit Light"/>
                <a:cs typeface="Outfit Light"/>
              </a:rPr>
              <a:t>.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420</a:t>
            </a:r>
            <a:r>
              <a:rPr sz="1500" spc="6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MW</a:t>
            </a:r>
            <a:r>
              <a:rPr sz="1500" spc="6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asignados</a:t>
            </a:r>
            <a:r>
              <a:rPr sz="1500" spc="6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en</a:t>
            </a:r>
            <a:r>
              <a:rPr sz="1500" spc="6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las</a:t>
            </a:r>
            <a:r>
              <a:rPr sz="1500" spc="6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Outfit Light"/>
                <a:cs typeface="Outfit Light"/>
              </a:rPr>
              <a:t>subastas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del</a:t>
            </a:r>
            <a:r>
              <a:rPr sz="1500" spc="3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2008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y</a:t>
            </a:r>
            <a:r>
              <a:rPr sz="1500" spc="3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2011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del</a:t>
            </a:r>
            <a:r>
              <a:rPr sz="1500" spc="3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Cargo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Outfit Light"/>
                <a:cs typeface="Outfit Light"/>
              </a:rPr>
              <a:t>por </a:t>
            </a:r>
            <a:r>
              <a:rPr sz="1500" dirty="0" err="1">
                <a:solidFill>
                  <a:srgbClr val="FFFFFF"/>
                </a:solidFill>
                <a:latin typeface="Outfit Light"/>
                <a:cs typeface="Outfit Light"/>
              </a:rPr>
              <a:t>Conﬁabilidad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,</a:t>
            </a:r>
            <a:r>
              <a:rPr lang="es-ES" sz="1500" dirty="0">
                <a:solidFill>
                  <a:srgbClr val="FFFFFF"/>
                </a:solidFill>
                <a:latin typeface="Outfit Light"/>
                <a:cs typeface="Outfit Light"/>
              </a:rPr>
              <a:t> y</a:t>
            </a:r>
            <a:r>
              <a:rPr sz="1500" spc="8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2</a:t>
            </a:r>
            <a:r>
              <a:rPr lang="es-ES" sz="1500" dirty="0">
                <a:solidFill>
                  <a:srgbClr val="FFFFFF"/>
                </a:solidFill>
                <a:latin typeface="Outfit Light"/>
                <a:cs typeface="Outfit Light"/>
              </a:rPr>
              <a:t>.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100</a:t>
            </a:r>
            <a:r>
              <a:rPr sz="1500" spc="8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MW</a:t>
            </a:r>
            <a:r>
              <a:rPr sz="1500" spc="8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asignados</a:t>
            </a:r>
            <a:r>
              <a:rPr sz="1500" spc="8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Outfit Light"/>
                <a:cs typeface="Outfit Light"/>
              </a:rPr>
              <a:t>en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la</a:t>
            </a:r>
            <a:r>
              <a:rPr sz="1500" spc="2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subasta</a:t>
            </a:r>
            <a:r>
              <a:rPr sz="1500" spc="2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2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febrero</a:t>
            </a:r>
            <a:r>
              <a:rPr sz="1500" spc="2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2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Outfit Light"/>
                <a:cs typeface="Outfit Light"/>
              </a:rPr>
              <a:t>2019</a:t>
            </a:r>
            <a:r>
              <a:rPr lang="es-ES" sz="1500" spc="-20" dirty="0">
                <a:solidFill>
                  <a:srgbClr val="FFFFFF"/>
                </a:solidFill>
                <a:latin typeface="Outfit Light"/>
                <a:cs typeface="Outfit Light"/>
              </a:rPr>
              <a:t>.</a:t>
            </a:r>
            <a:r>
              <a:rPr sz="1500" spc="-2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(descontando</a:t>
            </a:r>
            <a:r>
              <a:rPr sz="1500" spc="7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los</a:t>
            </a:r>
            <a:r>
              <a:rPr sz="1500" spc="7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que</a:t>
            </a:r>
            <a:r>
              <a:rPr sz="1500" spc="7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Outfit Light"/>
                <a:cs typeface="Outfit Light"/>
              </a:rPr>
              <a:t>perdieron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asignación)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y</a:t>
            </a:r>
            <a:r>
              <a:rPr sz="1500" spc="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 err="1">
                <a:solidFill>
                  <a:srgbClr val="FFFFFF"/>
                </a:solidFill>
                <a:latin typeface="Outfit Light"/>
                <a:cs typeface="Outfit Light"/>
              </a:rPr>
              <a:t>los</a:t>
            </a:r>
            <a:r>
              <a:rPr sz="1500" spc="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4</a:t>
            </a:r>
            <a:r>
              <a:rPr lang="es-ES" sz="1500" dirty="0">
                <a:solidFill>
                  <a:srgbClr val="FFFFFF"/>
                </a:solidFill>
                <a:latin typeface="Outfit Light"/>
                <a:cs typeface="Outfit Light"/>
              </a:rPr>
              <a:t>.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489</a:t>
            </a:r>
            <a:r>
              <a:rPr sz="1500" spc="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MW</a:t>
            </a:r>
            <a:r>
              <a:rPr sz="1500" spc="5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Outfit Light"/>
                <a:cs typeface="Outfit Light"/>
              </a:rPr>
              <a:t>asignados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en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la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subasta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Outfit Light"/>
                <a:cs typeface="Outfit Light"/>
              </a:rPr>
              <a:t>2024.</a:t>
            </a:r>
            <a:endParaRPr sz="1500" dirty="0">
              <a:latin typeface="Outfit Light"/>
              <a:cs typeface="Outfit Light"/>
            </a:endParaRPr>
          </a:p>
          <a:p>
            <a:pPr marL="200660" marR="5080" indent="-188595">
              <a:lnSpc>
                <a:spcPct val="102299"/>
              </a:lnSpc>
              <a:spcBef>
                <a:spcPts val="1780"/>
              </a:spcBef>
              <a:buChar char="•"/>
              <a:tabLst>
                <a:tab pos="200660" algn="l"/>
              </a:tabLst>
            </a:pPr>
            <a:r>
              <a:rPr sz="1500" b="1" dirty="0">
                <a:solidFill>
                  <a:srgbClr val="FFFFFF"/>
                </a:solidFill>
                <a:latin typeface="Outfit Black"/>
                <a:cs typeface="Outfit Black"/>
              </a:rPr>
              <a:t>Distribución:</a:t>
            </a:r>
            <a:r>
              <a:rPr sz="1500" b="1" spc="135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el</a:t>
            </a:r>
            <a:r>
              <a:rPr sz="1500" spc="9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aumento</a:t>
            </a:r>
            <a:r>
              <a:rPr sz="1500" spc="9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Outfit Light"/>
                <a:cs typeface="Outfit Light"/>
              </a:rPr>
              <a:t>de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inversiones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se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ha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dado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por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la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Outfit Light"/>
                <a:cs typeface="Outfit Light"/>
              </a:rPr>
              <a:t>Res.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CREG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015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2018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y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el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plan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Outfit Light"/>
                <a:cs typeface="Outfit Light"/>
              </a:rPr>
              <a:t>de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inversiones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los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Operadores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Outfit Light"/>
                <a:cs typeface="Outfit Light"/>
              </a:rPr>
              <a:t>Red.</a:t>
            </a:r>
            <a:endParaRPr sz="1500" dirty="0">
              <a:latin typeface="Outfit Light"/>
              <a:cs typeface="Outfit Light"/>
            </a:endParaRPr>
          </a:p>
          <a:p>
            <a:pPr marL="200660" marR="19685" indent="-188595">
              <a:lnSpc>
                <a:spcPct val="102299"/>
              </a:lnSpc>
              <a:spcBef>
                <a:spcPts val="1780"/>
              </a:spcBef>
              <a:buChar char="•"/>
              <a:tabLst>
                <a:tab pos="200660" algn="l"/>
              </a:tabLst>
            </a:pPr>
            <a:r>
              <a:rPr sz="1500" b="1" dirty="0">
                <a:solidFill>
                  <a:srgbClr val="FFFFFF"/>
                </a:solidFill>
                <a:latin typeface="Outfit Black"/>
                <a:cs typeface="Outfit Black"/>
              </a:rPr>
              <a:t>Transmisión:</a:t>
            </a:r>
            <a:r>
              <a:rPr sz="1500" b="1" spc="30" dirty="0">
                <a:solidFill>
                  <a:srgbClr val="FFFFFF"/>
                </a:solidFill>
                <a:latin typeface="Outfit Black"/>
                <a:cs typeface="Outfit Black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calculado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con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base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Outfit Light"/>
                <a:cs typeface="Outfit Light"/>
              </a:rPr>
              <a:t>en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los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costos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reposición</a:t>
            </a:r>
            <a:r>
              <a:rPr sz="1500" spc="4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a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nuevo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Outfit Light"/>
                <a:cs typeface="Outfit Light"/>
              </a:rPr>
              <a:t>los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activos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transmisión,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a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partir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5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Outfit Light"/>
                <a:cs typeface="Outfit Light"/>
              </a:rPr>
              <a:t>las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resoluciones</a:t>
            </a:r>
            <a:r>
              <a:rPr sz="1500" spc="7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7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ingresos</a:t>
            </a:r>
            <a:r>
              <a:rPr sz="1500" spc="7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regulados</a:t>
            </a:r>
            <a:r>
              <a:rPr sz="1500" spc="70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Outfit Light"/>
                <a:cs typeface="Outfit Light"/>
              </a:rPr>
              <a:t>de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los</a:t>
            </a:r>
            <a:r>
              <a:rPr sz="1500" spc="6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transmisores,</a:t>
            </a:r>
            <a:r>
              <a:rPr sz="1500" spc="6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actualizado</a:t>
            </a:r>
            <a:r>
              <a:rPr sz="1500" spc="6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a</a:t>
            </a:r>
            <a:r>
              <a:rPr sz="1500" spc="6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Outfit Light"/>
                <a:cs typeface="Outfit Light"/>
              </a:rPr>
              <a:t>partir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de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la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expansión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en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redes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que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se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Outfit Light"/>
                <a:cs typeface="Outfit Light"/>
              </a:rPr>
              <a:t>ha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dado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en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dirty="0">
                <a:solidFill>
                  <a:srgbClr val="FFFFFF"/>
                </a:solidFill>
                <a:latin typeface="Outfit Light"/>
                <a:cs typeface="Outfit Light"/>
              </a:rPr>
              <a:t>el</a:t>
            </a:r>
            <a:r>
              <a:rPr sz="1500" spc="45" dirty="0">
                <a:solidFill>
                  <a:srgbClr val="FFFFFF"/>
                </a:solidFill>
                <a:latin typeface="Outfit Light"/>
                <a:cs typeface="Outfit Light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Outfit Light"/>
                <a:cs typeface="Outfit Light"/>
              </a:rPr>
              <a:t>SIN.</a:t>
            </a:r>
            <a:endParaRPr sz="1500" dirty="0">
              <a:latin typeface="Outfit Light"/>
              <a:cs typeface="Outfit Ligh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99997" y="0"/>
            <a:ext cx="15309215" cy="3858895"/>
            <a:chOff x="1099997" y="0"/>
            <a:chExt cx="15309215" cy="3858895"/>
          </a:xfrm>
        </p:grpSpPr>
        <p:sp>
          <p:nvSpPr>
            <p:cNvPr id="17" name="object 17"/>
            <p:cNvSpPr/>
            <p:nvPr/>
          </p:nvSpPr>
          <p:spPr>
            <a:xfrm>
              <a:off x="2145808" y="0"/>
              <a:ext cx="996315" cy="217170"/>
            </a:xfrm>
            <a:custGeom>
              <a:avLst/>
              <a:gdLst/>
              <a:ahLst/>
              <a:cxnLst/>
              <a:rect l="l" t="t" r="r" b="b"/>
              <a:pathLst>
                <a:path w="996314" h="217170">
                  <a:moveTo>
                    <a:pt x="0" y="216653"/>
                  </a:moveTo>
                  <a:lnTo>
                    <a:pt x="995990" y="216653"/>
                  </a:lnTo>
                  <a:lnTo>
                    <a:pt x="99599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99997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4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141799" y="0"/>
              <a:ext cx="1021080" cy="217170"/>
            </a:xfrm>
            <a:custGeom>
              <a:avLst/>
              <a:gdLst/>
              <a:ahLst/>
              <a:cxnLst/>
              <a:rect l="l" t="t" r="r" b="b"/>
              <a:pathLst>
                <a:path w="1021079" h="217170">
                  <a:moveTo>
                    <a:pt x="0" y="216653"/>
                  </a:moveTo>
                  <a:lnTo>
                    <a:pt x="1020900" y="216653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62700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5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231263" y="3769944"/>
              <a:ext cx="177800" cy="88900"/>
            </a:xfrm>
            <a:custGeom>
              <a:avLst/>
              <a:gdLst/>
              <a:ahLst/>
              <a:cxnLst/>
              <a:rect l="l" t="t" r="r" b="b"/>
              <a:pathLst>
                <a:path w="177800" h="88900">
                  <a:moveTo>
                    <a:pt x="177607" y="0"/>
                  </a:moveTo>
                  <a:lnTo>
                    <a:pt x="0" y="0"/>
                  </a:lnTo>
                  <a:lnTo>
                    <a:pt x="88803" y="88803"/>
                  </a:lnTo>
                  <a:lnTo>
                    <a:pt x="177607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02">
            <a:extLst>
              <a:ext uri="{FF2B5EF4-FFF2-40B4-BE49-F238E27FC236}">
                <a16:creationId xmlns:a16="http://schemas.microsoft.com/office/drawing/2014/main" id="{F6099D88-19E7-4014-8A9F-C81C56DF279A}"/>
              </a:ext>
            </a:extLst>
          </p:cNvPr>
          <p:cNvSpPr txBox="1"/>
          <p:nvPr/>
        </p:nvSpPr>
        <p:spPr>
          <a:xfrm>
            <a:off x="16452850" y="10531475"/>
            <a:ext cx="3886200" cy="28533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dirty="0">
                <a:solidFill>
                  <a:schemeClr val="bg1"/>
                </a:solidFill>
                <a:latin typeface="Outfit"/>
                <a:cs typeface="Outfit"/>
              </a:rPr>
              <a:t>*</a:t>
            </a:r>
            <a:r>
              <a:rPr lang="es-CO" sz="1600" dirty="0">
                <a:solidFill>
                  <a:schemeClr val="bg1"/>
                </a:solidFill>
                <a:latin typeface="Outfit"/>
                <a:cs typeface="Outfit"/>
              </a:rPr>
              <a:t>Fuente: Informes Sectoriales</a:t>
            </a:r>
            <a:endParaRPr sz="1600" dirty="0">
              <a:solidFill>
                <a:schemeClr val="bg1"/>
              </a:solidFill>
              <a:latin typeface="Outfit"/>
              <a:cs typeface="Outfi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827078" y="3057498"/>
            <a:ext cx="14659610" cy="7979409"/>
            <a:chOff x="4827078" y="3057498"/>
            <a:chExt cx="14659610" cy="797940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27078" y="3057498"/>
              <a:ext cx="7329619" cy="797881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913295" y="3142846"/>
              <a:ext cx="7009130" cy="7654925"/>
            </a:xfrm>
            <a:custGeom>
              <a:avLst/>
              <a:gdLst/>
              <a:ahLst/>
              <a:cxnLst/>
              <a:rect l="l" t="t" r="r" b="b"/>
              <a:pathLst>
                <a:path w="7009130" h="7654925">
                  <a:moveTo>
                    <a:pt x="7008571" y="0"/>
                  </a:moveTo>
                  <a:lnTo>
                    <a:pt x="0" y="0"/>
                  </a:lnTo>
                  <a:lnTo>
                    <a:pt x="0" y="7654824"/>
                  </a:lnTo>
                  <a:lnTo>
                    <a:pt x="7008571" y="7654824"/>
                  </a:lnTo>
                  <a:lnTo>
                    <a:pt x="70085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56698" y="3057498"/>
              <a:ext cx="7329619" cy="797881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245354" y="3142846"/>
              <a:ext cx="7009130" cy="7654925"/>
            </a:xfrm>
            <a:custGeom>
              <a:avLst/>
              <a:gdLst/>
              <a:ahLst/>
              <a:cxnLst/>
              <a:rect l="l" t="t" r="r" b="b"/>
              <a:pathLst>
                <a:path w="7009130" h="7654925">
                  <a:moveTo>
                    <a:pt x="7008571" y="0"/>
                  </a:moveTo>
                  <a:lnTo>
                    <a:pt x="0" y="0"/>
                  </a:lnTo>
                  <a:lnTo>
                    <a:pt x="0" y="7654824"/>
                  </a:lnTo>
                  <a:lnTo>
                    <a:pt x="7008571" y="7654824"/>
                  </a:lnTo>
                  <a:lnTo>
                    <a:pt x="70085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64116" y="3349217"/>
              <a:ext cx="6306923" cy="15643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4112" y="5423290"/>
              <a:ext cx="6306928" cy="27182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24493" y="8739723"/>
              <a:ext cx="6306928" cy="18793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27971" y="3502605"/>
              <a:ext cx="6243317" cy="290098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627971" y="6970258"/>
              <a:ext cx="6123886" cy="302920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264116" y="5124275"/>
              <a:ext cx="6307455" cy="0"/>
            </a:xfrm>
            <a:custGeom>
              <a:avLst/>
              <a:gdLst/>
              <a:ahLst/>
              <a:cxnLst/>
              <a:rect l="l" t="t" r="r" b="b"/>
              <a:pathLst>
                <a:path w="6307455">
                  <a:moveTo>
                    <a:pt x="0" y="0"/>
                  </a:moveTo>
                  <a:lnTo>
                    <a:pt x="6306938" y="0"/>
                  </a:lnTo>
                </a:path>
              </a:pathLst>
            </a:custGeom>
            <a:ln w="10470">
              <a:solidFill>
                <a:srgbClr val="7030A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596167" y="6689615"/>
              <a:ext cx="6307455" cy="0"/>
            </a:xfrm>
            <a:custGeom>
              <a:avLst/>
              <a:gdLst/>
              <a:ahLst/>
              <a:cxnLst/>
              <a:rect l="l" t="t" r="r" b="b"/>
              <a:pathLst>
                <a:path w="6307455">
                  <a:moveTo>
                    <a:pt x="0" y="0"/>
                  </a:moveTo>
                  <a:lnTo>
                    <a:pt x="6306938" y="0"/>
                  </a:lnTo>
                </a:path>
              </a:pathLst>
            </a:custGeom>
            <a:ln w="10470">
              <a:solidFill>
                <a:srgbClr val="7030A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64116" y="8484865"/>
              <a:ext cx="6307455" cy="0"/>
            </a:xfrm>
            <a:custGeom>
              <a:avLst/>
              <a:gdLst/>
              <a:ahLst/>
              <a:cxnLst/>
              <a:rect l="l" t="t" r="r" b="b"/>
              <a:pathLst>
                <a:path w="6307455">
                  <a:moveTo>
                    <a:pt x="0" y="0"/>
                  </a:moveTo>
                  <a:lnTo>
                    <a:pt x="6306938" y="0"/>
                  </a:lnTo>
                </a:path>
              </a:pathLst>
            </a:custGeom>
            <a:ln w="10470">
              <a:solidFill>
                <a:srgbClr val="7030A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87310" y="492275"/>
            <a:ext cx="14394180" cy="2191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525"/>
              </a:lnSpc>
              <a:spcBef>
                <a:spcPts val="100"/>
              </a:spcBef>
              <a:tabLst>
                <a:tab pos="4312285" algn="l"/>
                <a:tab pos="5642610" algn="l"/>
              </a:tabLst>
            </a:pPr>
            <a:r>
              <a:rPr spc="-10" dirty="0">
                <a:solidFill>
                  <a:srgbClr val="5A0059"/>
                </a:solidFill>
              </a:rPr>
              <a:t>Factores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25" dirty="0">
                <a:solidFill>
                  <a:srgbClr val="5A0059"/>
                </a:solidFill>
              </a:rPr>
              <a:t>de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10" dirty="0">
                <a:solidFill>
                  <a:srgbClr val="5A0059"/>
                </a:solidFill>
              </a:rPr>
              <a:t>entorno</a:t>
            </a:r>
          </a:p>
          <a:p>
            <a:pPr marL="12700">
              <a:lnSpc>
                <a:spcPts val="8525"/>
              </a:lnSpc>
              <a:tabLst>
                <a:tab pos="2416175" algn="l"/>
                <a:tab pos="3430904" algn="l"/>
                <a:tab pos="8422640" algn="l"/>
                <a:tab pos="9752330" algn="l"/>
              </a:tabLst>
            </a:pPr>
            <a:r>
              <a:rPr spc="-20" dirty="0">
                <a:solidFill>
                  <a:srgbClr val="5A0059"/>
                </a:solidFill>
              </a:rPr>
              <a:t>para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25" dirty="0">
                <a:solidFill>
                  <a:srgbClr val="5A0059"/>
                </a:solidFill>
              </a:rPr>
              <a:t>el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10" dirty="0">
                <a:solidFill>
                  <a:srgbClr val="5A0059"/>
                </a:solidFill>
              </a:rPr>
              <a:t>desarrollo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25" dirty="0">
                <a:solidFill>
                  <a:srgbClr val="5A0059"/>
                </a:solidFill>
              </a:rPr>
              <a:t>de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50" dirty="0">
                <a:solidFill>
                  <a:srgbClr val="5A0059"/>
                </a:solidFill>
              </a:rPr>
              <a:t>proyectos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1191902" y="3637042"/>
            <a:ext cx="3034030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Gestión social </a:t>
            </a:r>
            <a:r>
              <a:rPr sz="2950" b="1" spc="-50" dirty="0">
                <a:solidFill>
                  <a:srgbClr val="5C7196"/>
                </a:solidFill>
                <a:latin typeface="Outfit Black"/>
                <a:cs typeface="Outfit Black"/>
              </a:rPr>
              <a:t>y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en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trámites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ambientales</a:t>
            </a:r>
            <a:r>
              <a:rPr sz="2950" b="1" spc="-4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de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los</a:t>
            </a:r>
            <a:r>
              <a:rPr sz="2950" b="1" spc="-7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proyectos</a:t>
            </a:r>
            <a:r>
              <a:rPr sz="2950" b="1" spc="-5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de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energía</a:t>
            </a:r>
            <a:r>
              <a:rPr sz="2950" b="1" spc="-9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eléctrica</a:t>
            </a:r>
            <a:endParaRPr sz="2950">
              <a:latin typeface="Outfit Black"/>
              <a:cs typeface="Outfit Black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99997" y="0"/>
            <a:ext cx="4109085" cy="217170"/>
            <a:chOff x="1099997" y="0"/>
            <a:chExt cx="4109085" cy="217170"/>
          </a:xfrm>
        </p:grpSpPr>
        <p:sp>
          <p:nvSpPr>
            <p:cNvPr id="19" name="object 19"/>
            <p:cNvSpPr/>
            <p:nvPr/>
          </p:nvSpPr>
          <p:spPr>
            <a:xfrm>
              <a:off x="2145808" y="0"/>
              <a:ext cx="996315" cy="217170"/>
            </a:xfrm>
            <a:custGeom>
              <a:avLst/>
              <a:gdLst/>
              <a:ahLst/>
              <a:cxnLst/>
              <a:rect l="l" t="t" r="r" b="b"/>
              <a:pathLst>
                <a:path w="996314" h="217170">
                  <a:moveTo>
                    <a:pt x="0" y="216653"/>
                  </a:moveTo>
                  <a:lnTo>
                    <a:pt x="995990" y="216653"/>
                  </a:lnTo>
                  <a:lnTo>
                    <a:pt x="99599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99997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4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141799" y="0"/>
              <a:ext cx="1021080" cy="217170"/>
            </a:xfrm>
            <a:custGeom>
              <a:avLst/>
              <a:gdLst/>
              <a:ahLst/>
              <a:cxnLst/>
              <a:rect l="l" t="t" r="r" b="b"/>
              <a:pathLst>
                <a:path w="1021079" h="217170">
                  <a:moveTo>
                    <a:pt x="0" y="216653"/>
                  </a:moveTo>
                  <a:lnTo>
                    <a:pt x="1020900" y="216653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62700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5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1204615" y="3426783"/>
            <a:ext cx="177800" cy="88900"/>
          </a:xfrm>
          <a:custGeom>
            <a:avLst/>
            <a:gdLst/>
            <a:ahLst/>
            <a:cxnLst/>
            <a:rect l="l" t="t" r="r" b="b"/>
            <a:pathLst>
              <a:path w="177800" h="88900">
                <a:moveTo>
                  <a:pt x="177596" y="0"/>
                </a:moveTo>
                <a:lnTo>
                  <a:pt x="0" y="0"/>
                </a:lnTo>
                <a:lnTo>
                  <a:pt x="88793" y="88803"/>
                </a:lnTo>
                <a:lnTo>
                  <a:pt x="177596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20104100" cy="3265170"/>
          </a:xfrm>
          <a:custGeom>
            <a:avLst/>
            <a:gdLst/>
            <a:ahLst/>
            <a:cxnLst/>
            <a:rect l="l" t="t" r="r" b="b"/>
            <a:pathLst>
              <a:path w="20104100" h="3265170">
                <a:moveTo>
                  <a:pt x="20104100" y="0"/>
                </a:moveTo>
                <a:lnTo>
                  <a:pt x="0" y="0"/>
                </a:lnTo>
                <a:lnTo>
                  <a:pt x="0" y="3264958"/>
                </a:lnTo>
                <a:lnTo>
                  <a:pt x="20104100" y="3264958"/>
                </a:lnTo>
                <a:lnTo>
                  <a:pt x="20104100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87300" y="492280"/>
            <a:ext cx="14394180" cy="2191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525"/>
              </a:lnSpc>
              <a:spcBef>
                <a:spcPts val="100"/>
              </a:spcBef>
              <a:tabLst>
                <a:tab pos="4312285" algn="l"/>
                <a:tab pos="5642610" algn="l"/>
              </a:tabLst>
            </a:pPr>
            <a:r>
              <a:rPr spc="-10" dirty="0"/>
              <a:t>Factores</a:t>
            </a:r>
            <a:r>
              <a:rPr dirty="0"/>
              <a:t>	</a:t>
            </a:r>
            <a:r>
              <a:rPr spc="-25" dirty="0"/>
              <a:t>de</a:t>
            </a:r>
            <a:r>
              <a:rPr dirty="0"/>
              <a:t>	</a:t>
            </a:r>
            <a:r>
              <a:rPr spc="-10" dirty="0"/>
              <a:t>entorno</a:t>
            </a:r>
          </a:p>
          <a:p>
            <a:pPr marL="12700">
              <a:lnSpc>
                <a:spcPts val="8525"/>
              </a:lnSpc>
              <a:tabLst>
                <a:tab pos="2416175" algn="l"/>
                <a:tab pos="3430904" algn="l"/>
                <a:tab pos="8422640" algn="l"/>
                <a:tab pos="9752330" algn="l"/>
              </a:tabLst>
            </a:pPr>
            <a:r>
              <a:rPr spc="-20" dirty="0"/>
              <a:t>para</a:t>
            </a:r>
            <a:r>
              <a:rPr dirty="0"/>
              <a:t>	</a:t>
            </a:r>
            <a:r>
              <a:rPr spc="-25" dirty="0"/>
              <a:t>el</a:t>
            </a:r>
            <a:r>
              <a:rPr dirty="0"/>
              <a:t>	</a:t>
            </a:r>
            <a:r>
              <a:rPr spc="-10" dirty="0"/>
              <a:t>desarrollo</a:t>
            </a:r>
            <a:r>
              <a:rPr dirty="0"/>
              <a:t>	</a:t>
            </a:r>
            <a:r>
              <a:rPr spc="-25" dirty="0"/>
              <a:t>de</a:t>
            </a:r>
            <a:r>
              <a:rPr dirty="0"/>
              <a:t>	</a:t>
            </a:r>
            <a:r>
              <a:rPr spc="-50" dirty="0"/>
              <a:t>proyectos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099997" y="0"/>
            <a:ext cx="4109085" cy="217170"/>
            <a:chOff x="1099997" y="0"/>
            <a:chExt cx="4109085" cy="217170"/>
          </a:xfrm>
        </p:grpSpPr>
        <p:sp>
          <p:nvSpPr>
            <p:cNvPr id="6" name="object 6"/>
            <p:cNvSpPr/>
            <p:nvPr/>
          </p:nvSpPr>
          <p:spPr>
            <a:xfrm>
              <a:off x="2145808" y="0"/>
              <a:ext cx="996315" cy="217170"/>
            </a:xfrm>
            <a:custGeom>
              <a:avLst/>
              <a:gdLst/>
              <a:ahLst/>
              <a:cxnLst/>
              <a:rect l="l" t="t" r="r" b="b"/>
              <a:pathLst>
                <a:path w="996314" h="217170">
                  <a:moveTo>
                    <a:pt x="0" y="216653"/>
                  </a:moveTo>
                  <a:lnTo>
                    <a:pt x="995990" y="216653"/>
                  </a:lnTo>
                  <a:lnTo>
                    <a:pt x="99599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99997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4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41799" y="0"/>
              <a:ext cx="1021080" cy="217170"/>
            </a:xfrm>
            <a:custGeom>
              <a:avLst/>
              <a:gdLst/>
              <a:ahLst/>
              <a:cxnLst/>
              <a:rect l="l" t="t" r="r" b="b"/>
              <a:pathLst>
                <a:path w="1021079" h="217170">
                  <a:moveTo>
                    <a:pt x="0" y="216653"/>
                  </a:moveTo>
                  <a:lnTo>
                    <a:pt x="1020900" y="216653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62700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5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2167487" y="5372370"/>
            <a:ext cx="0" cy="4574540"/>
          </a:xfrm>
          <a:custGeom>
            <a:avLst/>
            <a:gdLst/>
            <a:ahLst/>
            <a:cxnLst/>
            <a:rect l="l" t="t" r="r" b="b"/>
            <a:pathLst>
              <a:path h="4574540">
                <a:moveTo>
                  <a:pt x="0" y="0"/>
                </a:moveTo>
                <a:lnTo>
                  <a:pt x="0" y="4574458"/>
                </a:lnTo>
              </a:path>
            </a:pathLst>
          </a:custGeom>
          <a:ln w="10470">
            <a:solidFill>
              <a:srgbClr val="80808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750184" y="5467985"/>
            <a:ext cx="5504815" cy="1835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están</a:t>
            </a:r>
            <a:r>
              <a:rPr sz="2950" b="1" spc="-3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supeditados</a:t>
            </a:r>
            <a:r>
              <a:rPr sz="2950" b="1" spc="-3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a</a:t>
            </a:r>
            <a:r>
              <a:rPr sz="2950" b="1" spc="-3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obras</a:t>
            </a:r>
            <a:r>
              <a:rPr sz="2950" b="1" spc="-3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de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expansión</a:t>
            </a:r>
            <a:r>
              <a:rPr sz="2950" b="1" spc="-5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de</a:t>
            </a:r>
            <a:r>
              <a:rPr sz="2950" b="1" spc="-4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transmisión</a:t>
            </a:r>
            <a:r>
              <a:rPr sz="2950" b="1" spc="-4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(10</a:t>
            </a:r>
            <a:r>
              <a:rPr lang="es-ES"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,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2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GW),</a:t>
            </a:r>
            <a:r>
              <a:rPr sz="2950" b="1" spc="-2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dirty="0">
                <a:solidFill>
                  <a:srgbClr val="5C7196"/>
                </a:solidFill>
                <a:latin typeface="Outfit"/>
                <a:cs typeface="Outfit"/>
              </a:rPr>
              <a:t>de</a:t>
            </a:r>
            <a:r>
              <a:rPr sz="2950" spc="-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950" dirty="0">
                <a:solidFill>
                  <a:srgbClr val="5C7196"/>
                </a:solidFill>
                <a:latin typeface="Outfit"/>
                <a:cs typeface="Outfit"/>
              </a:rPr>
              <a:t>los</a:t>
            </a:r>
            <a:r>
              <a:rPr sz="2950" spc="-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950" dirty="0">
                <a:solidFill>
                  <a:srgbClr val="5C7196"/>
                </a:solidFill>
                <a:latin typeface="Outfit"/>
                <a:cs typeface="Outfit"/>
              </a:rPr>
              <a:t>cuales</a:t>
            </a:r>
            <a:r>
              <a:rPr sz="2950" spc="-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950" dirty="0">
                <a:solidFill>
                  <a:srgbClr val="5C7196"/>
                </a:solidFill>
                <a:latin typeface="Outfit"/>
                <a:cs typeface="Outfit"/>
              </a:rPr>
              <a:t>16</a:t>
            </a:r>
            <a:r>
              <a:rPr sz="2950" spc="-5" dirty="0">
                <a:solidFill>
                  <a:srgbClr val="5C7196"/>
                </a:solidFill>
                <a:latin typeface="Outfit"/>
                <a:cs typeface="Outfit"/>
              </a:rPr>
              <a:t> </a:t>
            </a:r>
            <a:r>
              <a:rPr sz="2950" spc="-10" dirty="0">
                <a:solidFill>
                  <a:srgbClr val="5C7196"/>
                </a:solidFill>
                <a:latin typeface="Outfit"/>
                <a:cs typeface="Outfit"/>
              </a:rPr>
              <a:t>proyectos </a:t>
            </a:r>
            <a:r>
              <a:rPr sz="2950" dirty="0">
                <a:solidFill>
                  <a:srgbClr val="5C7196"/>
                </a:solidFill>
                <a:latin typeface="Outfit"/>
                <a:cs typeface="Outfit"/>
              </a:rPr>
              <a:t>tienen obligaciones (2</a:t>
            </a:r>
            <a:r>
              <a:rPr lang="es-ES" sz="2950" dirty="0">
                <a:solidFill>
                  <a:srgbClr val="5C7196"/>
                </a:solidFill>
                <a:latin typeface="Outfit"/>
                <a:cs typeface="Outfit"/>
              </a:rPr>
              <a:t>,</a:t>
            </a:r>
            <a:r>
              <a:rPr sz="2950" dirty="0">
                <a:solidFill>
                  <a:srgbClr val="5C7196"/>
                </a:solidFill>
                <a:latin typeface="Outfit"/>
                <a:cs typeface="Outfit"/>
              </a:rPr>
              <a:t>5 </a:t>
            </a:r>
            <a:r>
              <a:rPr sz="2950" spc="-25" dirty="0">
                <a:solidFill>
                  <a:srgbClr val="5C7196"/>
                </a:solidFill>
                <a:latin typeface="Outfit"/>
                <a:cs typeface="Outfit"/>
              </a:rPr>
              <a:t>GW)</a:t>
            </a:r>
            <a:r>
              <a:rPr lang="es-ES" sz="2950" spc="-25" dirty="0">
                <a:solidFill>
                  <a:srgbClr val="5C7196"/>
                </a:solidFill>
                <a:latin typeface="Outfit"/>
                <a:cs typeface="Outfit"/>
              </a:rPr>
              <a:t>.</a:t>
            </a:r>
            <a:endParaRPr sz="2950" dirty="0">
              <a:latin typeface="Outfit"/>
              <a:cs typeface="Outfi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750184" y="7729696"/>
            <a:ext cx="4968875" cy="2287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600"/>
              </a:lnSpc>
              <a:spcBef>
                <a:spcPts val="95"/>
              </a:spcBef>
            </a:pP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La</a:t>
            </a:r>
            <a:r>
              <a:rPr sz="2950" b="1" spc="-3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incorporación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de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nuevos proyectos</a:t>
            </a:r>
            <a:r>
              <a:rPr sz="2950" b="1" spc="-5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no</a:t>
            </a:r>
            <a:r>
              <a:rPr sz="2950" b="1" spc="-5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ha</a:t>
            </a:r>
            <a:r>
              <a:rPr sz="2950" b="1" spc="-5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superado</a:t>
            </a:r>
            <a:r>
              <a:rPr sz="2950" b="1" spc="-5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el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28% en los últimos 5 </a:t>
            </a:r>
            <a:r>
              <a:rPr sz="2950" b="1" spc="-20" dirty="0">
                <a:solidFill>
                  <a:srgbClr val="5C7196"/>
                </a:solidFill>
                <a:latin typeface="Outfit Black"/>
                <a:cs typeface="Outfit Black"/>
              </a:rPr>
              <a:t>años</a:t>
            </a:r>
            <a:endParaRPr sz="2950" dirty="0">
              <a:latin typeface="Outfit Black"/>
              <a:cs typeface="Outfit Black"/>
            </a:endParaRPr>
          </a:p>
          <a:p>
            <a:pPr marL="12700" marR="149225" algn="just">
              <a:lnSpc>
                <a:spcPct val="100600"/>
              </a:lnSpc>
            </a:pP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se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han</a:t>
            </a:r>
            <a:r>
              <a:rPr sz="2950" b="1" spc="-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ejecutado</a:t>
            </a:r>
            <a:r>
              <a:rPr sz="2950" b="1" spc="-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garantías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bancarias</a:t>
            </a:r>
            <a:r>
              <a:rPr sz="2950" b="1" spc="-3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a</a:t>
            </a:r>
            <a:r>
              <a:rPr sz="2950" b="1" spc="-3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3</a:t>
            </a:r>
            <a:r>
              <a:rPr lang="es-ES" sz="2950" b="1" dirty="0">
                <a:solidFill>
                  <a:srgbClr val="5C7196"/>
                </a:solidFill>
                <a:latin typeface="Outfit Black"/>
                <a:cs typeface="Outfit Black"/>
              </a:rPr>
              <a:t>.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134</a:t>
            </a:r>
            <a:r>
              <a:rPr sz="2950" b="1" spc="-3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MW</a:t>
            </a:r>
            <a:r>
              <a:rPr lang="es-ES"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.</a:t>
            </a:r>
            <a:endParaRPr sz="2950" dirty="0">
              <a:latin typeface="Outfit Black"/>
              <a:cs typeface="Outfit Blac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575534" y="4603420"/>
            <a:ext cx="8213725" cy="5117465"/>
            <a:chOff x="2575534" y="4603420"/>
            <a:chExt cx="8213725" cy="5117465"/>
          </a:xfrm>
        </p:grpSpPr>
        <p:sp>
          <p:nvSpPr>
            <p:cNvPr id="14" name="object 14"/>
            <p:cNvSpPr/>
            <p:nvPr/>
          </p:nvSpPr>
          <p:spPr>
            <a:xfrm>
              <a:off x="2801404" y="4603425"/>
              <a:ext cx="7501890" cy="5113020"/>
            </a:xfrm>
            <a:custGeom>
              <a:avLst/>
              <a:gdLst/>
              <a:ahLst/>
              <a:cxnLst/>
              <a:rect l="l" t="t" r="r" b="b"/>
              <a:pathLst>
                <a:path w="7501890" h="5113020">
                  <a:moveTo>
                    <a:pt x="198501" y="3442906"/>
                  </a:moveTo>
                  <a:lnTo>
                    <a:pt x="0" y="3442906"/>
                  </a:lnTo>
                  <a:lnTo>
                    <a:pt x="0" y="5113020"/>
                  </a:lnTo>
                  <a:lnTo>
                    <a:pt x="198501" y="5113020"/>
                  </a:lnTo>
                  <a:lnTo>
                    <a:pt x="198501" y="3442906"/>
                  </a:lnTo>
                  <a:close/>
                </a:path>
                <a:path w="7501890" h="5113020">
                  <a:moveTo>
                    <a:pt x="1115695" y="3757765"/>
                  </a:moveTo>
                  <a:lnTo>
                    <a:pt x="910348" y="3757765"/>
                  </a:lnTo>
                  <a:lnTo>
                    <a:pt x="910348" y="5113020"/>
                  </a:lnTo>
                  <a:lnTo>
                    <a:pt x="1115695" y="5113020"/>
                  </a:lnTo>
                  <a:lnTo>
                    <a:pt x="1115695" y="3757765"/>
                  </a:lnTo>
                  <a:close/>
                </a:path>
                <a:path w="7501890" h="5113020">
                  <a:moveTo>
                    <a:pt x="2026043" y="2484640"/>
                  </a:moveTo>
                  <a:lnTo>
                    <a:pt x="1820697" y="2484640"/>
                  </a:lnTo>
                  <a:lnTo>
                    <a:pt x="1820697" y="5113020"/>
                  </a:lnTo>
                  <a:lnTo>
                    <a:pt x="2026043" y="5113020"/>
                  </a:lnTo>
                  <a:lnTo>
                    <a:pt x="2026043" y="2484640"/>
                  </a:lnTo>
                  <a:close/>
                </a:path>
                <a:path w="7501890" h="5113020">
                  <a:moveTo>
                    <a:pt x="2936392" y="301180"/>
                  </a:moveTo>
                  <a:lnTo>
                    <a:pt x="2737891" y="301180"/>
                  </a:lnTo>
                  <a:lnTo>
                    <a:pt x="2737891" y="5113020"/>
                  </a:lnTo>
                  <a:lnTo>
                    <a:pt x="2936392" y="5113020"/>
                  </a:lnTo>
                  <a:lnTo>
                    <a:pt x="2936392" y="301180"/>
                  </a:lnTo>
                  <a:close/>
                </a:path>
                <a:path w="7501890" h="5113020">
                  <a:moveTo>
                    <a:pt x="3853586" y="951420"/>
                  </a:moveTo>
                  <a:lnTo>
                    <a:pt x="3648252" y="951420"/>
                  </a:lnTo>
                  <a:lnTo>
                    <a:pt x="3648252" y="5113020"/>
                  </a:lnTo>
                  <a:lnTo>
                    <a:pt x="3853586" y="5113020"/>
                  </a:lnTo>
                  <a:lnTo>
                    <a:pt x="3853586" y="951420"/>
                  </a:lnTo>
                  <a:close/>
                </a:path>
                <a:path w="7501890" h="5113020">
                  <a:moveTo>
                    <a:pt x="4763935" y="2553093"/>
                  </a:moveTo>
                  <a:lnTo>
                    <a:pt x="4558601" y="2553093"/>
                  </a:lnTo>
                  <a:lnTo>
                    <a:pt x="4558601" y="5113020"/>
                  </a:lnTo>
                  <a:lnTo>
                    <a:pt x="4763935" y="5113020"/>
                  </a:lnTo>
                  <a:lnTo>
                    <a:pt x="4763935" y="2553093"/>
                  </a:lnTo>
                  <a:close/>
                </a:path>
                <a:path w="7501890" h="5113020">
                  <a:moveTo>
                    <a:pt x="5674284" y="0"/>
                  </a:moveTo>
                  <a:lnTo>
                    <a:pt x="5475783" y="0"/>
                  </a:lnTo>
                  <a:lnTo>
                    <a:pt x="5475783" y="5113020"/>
                  </a:lnTo>
                  <a:lnTo>
                    <a:pt x="5674284" y="5113020"/>
                  </a:lnTo>
                  <a:lnTo>
                    <a:pt x="5674284" y="0"/>
                  </a:lnTo>
                  <a:close/>
                </a:path>
                <a:path w="7501890" h="5113020">
                  <a:moveTo>
                    <a:pt x="6591478" y="1457934"/>
                  </a:moveTo>
                  <a:lnTo>
                    <a:pt x="6386144" y="1457934"/>
                  </a:lnTo>
                  <a:lnTo>
                    <a:pt x="6386144" y="5113020"/>
                  </a:lnTo>
                  <a:lnTo>
                    <a:pt x="6591478" y="5113020"/>
                  </a:lnTo>
                  <a:lnTo>
                    <a:pt x="6591478" y="1457934"/>
                  </a:lnTo>
                  <a:close/>
                </a:path>
                <a:path w="7501890" h="5113020">
                  <a:moveTo>
                    <a:pt x="7501826" y="4449076"/>
                  </a:moveTo>
                  <a:lnTo>
                    <a:pt x="7296493" y="4449076"/>
                  </a:lnTo>
                  <a:lnTo>
                    <a:pt x="7296493" y="5113020"/>
                  </a:lnTo>
                  <a:lnTo>
                    <a:pt x="7501826" y="5113020"/>
                  </a:lnTo>
                  <a:lnTo>
                    <a:pt x="7501826" y="4449076"/>
                  </a:lnTo>
                  <a:close/>
                </a:path>
              </a:pathLst>
            </a:custGeom>
            <a:solidFill>
              <a:srgbClr val="748D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61500" y="8662346"/>
              <a:ext cx="4764405" cy="1054100"/>
            </a:xfrm>
            <a:custGeom>
              <a:avLst/>
              <a:gdLst/>
              <a:ahLst/>
              <a:cxnLst/>
              <a:rect l="l" t="t" r="r" b="b"/>
              <a:pathLst>
                <a:path w="4764405" h="1054100">
                  <a:moveTo>
                    <a:pt x="198513" y="794004"/>
                  </a:moveTo>
                  <a:lnTo>
                    <a:pt x="0" y="794004"/>
                  </a:lnTo>
                  <a:lnTo>
                    <a:pt x="0" y="1054100"/>
                  </a:lnTo>
                  <a:lnTo>
                    <a:pt x="198513" y="1054100"/>
                  </a:lnTo>
                  <a:lnTo>
                    <a:pt x="198513" y="794004"/>
                  </a:lnTo>
                  <a:close/>
                </a:path>
                <a:path w="4764405" h="1054100">
                  <a:moveTo>
                    <a:pt x="1115695" y="958278"/>
                  </a:moveTo>
                  <a:lnTo>
                    <a:pt x="910348" y="958278"/>
                  </a:lnTo>
                  <a:lnTo>
                    <a:pt x="910348" y="1054100"/>
                  </a:lnTo>
                  <a:lnTo>
                    <a:pt x="1115695" y="1054100"/>
                  </a:lnTo>
                  <a:lnTo>
                    <a:pt x="1115695" y="958278"/>
                  </a:lnTo>
                  <a:close/>
                </a:path>
                <a:path w="4764405" h="1054100">
                  <a:moveTo>
                    <a:pt x="2026043" y="335394"/>
                  </a:moveTo>
                  <a:lnTo>
                    <a:pt x="1820697" y="335394"/>
                  </a:lnTo>
                  <a:lnTo>
                    <a:pt x="1820697" y="1054100"/>
                  </a:lnTo>
                  <a:lnTo>
                    <a:pt x="2026043" y="1054100"/>
                  </a:lnTo>
                  <a:lnTo>
                    <a:pt x="2026043" y="335394"/>
                  </a:lnTo>
                  <a:close/>
                </a:path>
                <a:path w="4764405" h="1054100">
                  <a:moveTo>
                    <a:pt x="2936392" y="219049"/>
                  </a:moveTo>
                  <a:lnTo>
                    <a:pt x="2731058" y="219049"/>
                  </a:lnTo>
                  <a:lnTo>
                    <a:pt x="2731058" y="1054100"/>
                  </a:lnTo>
                  <a:lnTo>
                    <a:pt x="2936392" y="1054100"/>
                  </a:lnTo>
                  <a:lnTo>
                    <a:pt x="2936392" y="219049"/>
                  </a:lnTo>
                  <a:close/>
                </a:path>
                <a:path w="4764405" h="1054100">
                  <a:moveTo>
                    <a:pt x="3853586" y="0"/>
                  </a:moveTo>
                  <a:lnTo>
                    <a:pt x="3648252" y="0"/>
                  </a:lnTo>
                  <a:lnTo>
                    <a:pt x="3648252" y="1054100"/>
                  </a:lnTo>
                  <a:lnTo>
                    <a:pt x="3853586" y="1054100"/>
                  </a:lnTo>
                  <a:lnTo>
                    <a:pt x="3853586" y="0"/>
                  </a:lnTo>
                  <a:close/>
                </a:path>
                <a:path w="4764405" h="1054100">
                  <a:moveTo>
                    <a:pt x="4763935" y="1019873"/>
                  </a:moveTo>
                  <a:lnTo>
                    <a:pt x="4558601" y="1019873"/>
                  </a:lnTo>
                  <a:lnTo>
                    <a:pt x="4558601" y="1054100"/>
                  </a:lnTo>
                  <a:lnTo>
                    <a:pt x="4763935" y="1054100"/>
                  </a:lnTo>
                  <a:lnTo>
                    <a:pt x="4763935" y="101987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75534" y="9716435"/>
              <a:ext cx="8213725" cy="0"/>
            </a:xfrm>
            <a:custGeom>
              <a:avLst/>
              <a:gdLst/>
              <a:ahLst/>
              <a:cxnLst/>
              <a:rect l="l" t="t" r="r" b="b"/>
              <a:pathLst>
                <a:path w="8213725">
                  <a:moveTo>
                    <a:pt x="0" y="0"/>
                  </a:moveTo>
                  <a:lnTo>
                    <a:pt x="8213687" y="0"/>
                  </a:lnTo>
                </a:path>
              </a:pathLst>
            </a:custGeom>
            <a:ln w="785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50413" y="8334165"/>
              <a:ext cx="5220970" cy="1289050"/>
            </a:xfrm>
            <a:custGeom>
              <a:avLst/>
              <a:gdLst/>
              <a:ahLst/>
              <a:cxnLst/>
              <a:rect l="l" t="t" r="r" b="b"/>
              <a:pathLst>
                <a:path w="5220970" h="1289050">
                  <a:moveTo>
                    <a:pt x="688200" y="787222"/>
                  </a:moveTo>
                  <a:lnTo>
                    <a:pt x="0" y="787222"/>
                  </a:lnTo>
                  <a:lnTo>
                    <a:pt x="0" y="1078865"/>
                  </a:lnTo>
                  <a:lnTo>
                    <a:pt x="688200" y="1078865"/>
                  </a:lnTo>
                  <a:lnTo>
                    <a:pt x="688200" y="787222"/>
                  </a:lnTo>
                  <a:close/>
                </a:path>
                <a:path w="5220970" h="1289050">
                  <a:moveTo>
                    <a:pt x="1601304" y="943216"/>
                  </a:moveTo>
                  <a:lnTo>
                    <a:pt x="913104" y="943216"/>
                  </a:lnTo>
                  <a:lnTo>
                    <a:pt x="913104" y="1234846"/>
                  </a:lnTo>
                  <a:lnTo>
                    <a:pt x="1601304" y="1234846"/>
                  </a:lnTo>
                  <a:lnTo>
                    <a:pt x="1601304" y="943216"/>
                  </a:lnTo>
                  <a:close/>
                </a:path>
                <a:path w="5220970" h="1289050">
                  <a:moveTo>
                    <a:pt x="2514409" y="333806"/>
                  </a:moveTo>
                  <a:lnTo>
                    <a:pt x="1826196" y="333806"/>
                  </a:lnTo>
                  <a:lnTo>
                    <a:pt x="1826196" y="625436"/>
                  </a:lnTo>
                  <a:lnTo>
                    <a:pt x="2514409" y="625436"/>
                  </a:lnTo>
                  <a:lnTo>
                    <a:pt x="2514409" y="333806"/>
                  </a:lnTo>
                  <a:close/>
                </a:path>
                <a:path w="5220970" h="1289050">
                  <a:moveTo>
                    <a:pt x="3452266" y="211836"/>
                  </a:moveTo>
                  <a:lnTo>
                    <a:pt x="2764053" y="211836"/>
                  </a:lnTo>
                  <a:lnTo>
                    <a:pt x="2764053" y="503466"/>
                  </a:lnTo>
                  <a:lnTo>
                    <a:pt x="3452266" y="503466"/>
                  </a:lnTo>
                  <a:lnTo>
                    <a:pt x="3452266" y="211836"/>
                  </a:lnTo>
                  <a:close/>
                </a:path>
                <a:path w="5220970" h="1289050">
                  <a:moveTo>
                    <a:pt x="4373499" y="0"/>
                  </a:moveTo>
                  <a:lnTo>
                    <a:pt x="3629723" y="0"/>
                  </a:lnTo>
                  <a:lnTo>
                    <a:pt x="3629723" y="291630"/>
                  </a:lnTo>
                  <a:lnTo>
                    <a:pt x="4373499" y="291630"/>
                  </a:lnTo>
                  <a:lnTo>
                    <a:pt x="4373499" y="0"/>
                  </a:lnTo>
                  <a:close/>
                </a:path>
                <a:path w="5220970" h="1289050">
                  <a:moveTo>
                    <a:pt x="5220513" y="997242"/>
                  </a:moveTo>
                  <a:lnTo>
                    <a:pt x="4607280" y="997242"/>
                  </a:lnTo>
                  <a:lnTo>
                    <a:pt x="4607280" y="1288872"/>
                  </a:lnTo>
                  <a:lnTo>
                    <a:pt x="5220513" y="1288872"/>
                  </a:lnTo>
                  <a:lnTo>
                    <a:pt x="5220513" y="997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515138" y="7703577"/>
            <a:ext cx="843915" cy="27186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160" rIns="0" bIns="0" rtlCol="0">
            <a:spAutoFit/>
          </a:bodyPr>
          <a:lstStyle/>
          <a:p>
            <a:pPr marL="64135" algn="ctr">
              <a:lnSpc>
                <a:spcPct val="100000"/>
              </a:lnSpc>
              <a:spcBef>
                <a:spcPts val="80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2299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25811" y="8018363"/>
            <a:ext cx="843915" cy="26481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75" rIns="0" bIns="0" rtlCol="0">
            <a:spAutoFit/>
          </a:bodyPr>
          <a:lstStyle/>
          <a:p>
            <a:pPr marL="87630">
              <a:lnSpc>
                <a:spcPct val="100000"/>
              </a:lnSpc>
              <a:spcBef>
                <a:spcPts val="25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1868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02036" y="6748506"/>
            <a:ext cx="843915" cy="26866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985" rIns="0" bIns="0" rtlCol="0">
            <a:spAutoFit/>
          </a:bodyPr>
          <a:lstStyle/>
          <a:p>
            <a:pPr marL="78740" algn="ctr">
              <a:lnSpc>
                <a:spcPct val="100000"/>
              </a:lnSpc>
              <a:spcBef>
                <a:spcPts val="55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3613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02972" y="4555180"/>
            <a:ext cx="897890" cy="27892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145" rIns="0" bIns="0" rtlCol="0">
            <a:spAutoFit/>
          </a:bodyPr>
          <a:lstStyle/>
          <a:p>
            <a:pPr marL="100330" algn="ctr">
              <a:lnSpc>
                <a:spcPct val="100000"/>
              </a:lnSpc>
              <a:spcBef>
                <a:spcPts val="135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6608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27216" y="5211097"/>
            <a:ext cx="897890" cy="26609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445" rIns="0" bIns="0" rtlCol="0">
            <a:spAutoFit/>
          </a:bodyPr>
          <a:lstStyle/>
          <a:p>
            <a:pPr marL="96520" algn="ctr">
              <a:lnSpc>
                <a:spcPct val="100000"/>
              </a:lnSpc>
              <a:spcBef>
                <a:spcPts val="35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5720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33995" y="6825886"/>
            <a:ext cx="897890" cy="2564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135890">
              <a:lnSpc>
                <a:spcPts val="2025"/>
              </a:lnSpc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3517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21057" y="4263545"/>
            <a:ext cx="897890" cy="26930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7620" rIns="0" bIns="0" rtlCol="0">
            <a:spAutoFit/>
          </a:bodyPr>
          <a:lstStyle/>
          <a:p>
            <a:pPr marL="127635" algn="ctr">
              <a:lnSpc>
                <a:spcPct val="100000"/>
              </a:lnSpc>
              <a:spcBef>
                <a:spcPts val="60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7025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860201" y="5722914"/>
            <a:ext cx="897890" cy="26738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715" rIns="0" bIns="0" rtlCol="0">
            <a:spAutoFit/>
          </a:bodyPr>
          <a:lstStyle/>
          <a:p>
            <a:pPr marL="120650" algn="ctr">
              <a:lnSpc>
                <a:spcPct val="100000"/>
              </a:lnSpc>
              <a:spcBef>
                <a:spcPts val="45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5021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849113" y="8785820"/>
            <a:ext cx="657779" cy="26225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35" rIns="0" bIns="0" rtlCol="0">
            <a:spAutoFit/>
          </a:bodyPr>
          <a:lstStyle/>
          <a:p>
            <a:pPr marL="141605" algn="ctr">
              <a:lnSpc>
                <a:spcPct val="100000"/>
              </a:lnSpc>
              <a:spcBef>
                <a:spcPts val="5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91</a:t>
            </a:r>
            <a:r>
              <a:rPr lang="es-CO"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6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08025" y="9552986"/>
            <a:ext cx="127000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5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endParaRPr sz="1700">
              <a:latin typeface="Outfit"/>
              <a:cs typeface="Outfi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89359" y="8820546"/>
            <a:ext cx="744220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595959"/>
                </a:solidFill>
                <a:latin typeface="Outfit"/>
                <a:cs typeface="Outfit"/>
              </a:rPr>
              <a:t>1000</a:t>
            </a:r>
            <a:endParaRPr sz="1700" dirty="0">
              <a:latin typeface="Outfit"/>
              <a:cs typeface="Outfi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46867" y="8094896"/>
            <a:ext cx="784860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595959"/>
                </a:solidFill>
                <a:latin typeface="Outfit"/>
                <a:cs typeface="Outfit"/>
              </a:rPr>
              <a:t>2000</a:t>
            </a:r>
            <a:endParaRPr sz="1700" dirty="0">
              <a:latin typeface="Outfit"/>
              <a:cs typeface="Outfi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47524" y="7369247"/>
            <a:ext cx="784860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595959"/>
                </a:solidFill>
                <a:latin typeface="Outfit"/>
                <a:cs typeface="Outfit"/>
              </a:rPr>
              <a:t>3000</a:t>
            </a:r>
            <a:endParaRPr sz="1700" dirty="0">
              <a:latin typeface="Outfit"/>
              <a:cs typeface="Outfi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34382" y="6636807"/>
            <a:ext cx="798830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595959"/>
                </a:solidFill>
                <a:latin typeface="Outfit"/>
                <a:cs typeface="Outfit"/>
              </a:rPr>
              <a:t>4000</a:t>
            </a:r>
            <a:endParaRPr sz="1700" dirty="0">
              <a:latin typeface="Outfit"/>
              <a:cs typeface="Outfi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46867" y="5911376"/>
            <a:ext cx="784860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595959"/>
                </a:solidFill>
                <a:latin typeface="Outfit"/>
                <a:cs typeface="Outfit"/>
              </a:rPr>
              <a:t>5000</a:t>
            </a:r>
            <a:endParaRPr sz="1700" dirty="0">
              <a:latin typeface="Outfit"/>
              <a:cs typeface="Outfi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41829" y="5178936"/>
            <a:ext cx="785495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595959"/>
                </a:solidFill>
                <a:latin typeface="Outfit"/>
                <a:cs typeface="Outfit"/>
              </a:rPr>
              <a:t>6000</a:t>
            </a:r>
            <a:endParaRPr sz="1700" dirty="0">
              <a:latin typeface="Outfit"/>
              <a:cs typeface="Outfi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50371" y="4453506"/>
            <a:ext cx="784860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595959"/>
                </a:solidFill>
                <a:latin typeface="Outfit"/>
                <a:cs typeface="Outfit"/>
              </a:rPr>
              <a:t>7000</a:t>
            </a:r>
            <a:endParaRPr sz="1700" dirty="0">
              <a:latin typeface="Outfit"/>
              <a:cs typeface="Outfi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44896" y="3727855"/>
            <a:ext cx="784860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10" dirty="0">
                <a:solidFill>
                  <a:srgbClr val="595959"/>
                </a:solidFill>
                <a:latin typeface="Outfit"/>
                <a:cs typeface="Outfit"/>
              </a:rPr>
              <a:t>8000</a:t>
            </a:r>
            <a:endParaRPr sz="1700" dirty="0">
              <a:latin typeface="Outfit"/>
              <a:cs typeface="Outfi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79696" y="6457676"/>
            <a:ext cx="301625" cy="42418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spc="-25" dirty="0">
                <a:solidFill>
                  <a:srgbClr val="595959"/>
                </a:solidFill>
                <a:latin typeface="Outfit"/>
                <a:cs typeface="Outfit"/>
              </a:rPr>
              <a:t>MW</a:t>
            </a:r>
            <a:endParaRPr sz="1700">
              <a:latin typeface="Outfit"/>
              <a:cs typeface="Outfi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826406" y="10617268"/>
            <a:ext cx="139065" cy="139065"/>
          </a:xfrm>
          <a:custGeom>
            <a:avLst/>
            <a:gdLst/>
            <a:ahLst/>
            <a:cxnLst/>
            <a:rect l="l" t="t" r="r" b="b"/>
            <a:pathLst>
              <a:path w="139064" h="139065">
                <a:moveTo>
                  <a:pt x="138802" y="0"/>
                </a:moveTo>
                <a:lnTo>
                  <a:pt x="0" y="0"/>
                </a:lnTo>
                <a:lnTo>
                  <a:pt x="0" y="138802"/>
                </a:lnTo>
                <a:lnTo>
                  <a:pt x="138802" y="138802"/>
                </a:lnTo>
                <a:lnTo>
                  <a:pt x="138802" y="0"/>
                </a:lnTo>
                <a:close/>
              </a:path>
            </a:pathLst>
          </a:custGeom>
          <a:solidFill>
            <a:srgbClr val="748D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755480" y="9921875"/>
            <a:ext cx="2365375" cy="964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958850" algn="l"/>
                <a:tab pos="1850389" algn="l"/>
              </a:tabLst>
            </a:pPr>
            <a:r>
              <a:rPr sz="1700" spc="-20" dirty="0">
                <a:solidFill>
                  <a:srgbClr val="595959"/>
                </a:solidFill>
                <a:latin typeface="Outfit"/>
                <a:cs typeface="Outfit"/>
              </a:rPr>
              <a:t>2020</a:t>
            </a:r>
            <a:r>
              <a:rPr sz="1700" dirty="0">
                <a:solidFill>
                  <a:srgbClr val="595959"/>
                </a:solidFill>
                <a:latin typeface="Outfit"/>
                <a:cs typeface="Outfit"/>
              </a:rPr>
              <a:t>	</a:t>
            </a:r>
            <a:r>
              <a:rPr sz="1700" spc="-20" dirty="0">
                <a:solidFill>
                  <a:srgbClr val="595959"/>
                </a:solidFill>
                <a:latin typeface="Outfit"/>
                <a:cs typeface="Outfit"/>
              </a:rPr>
              <a:t>2021</a:t>
            </a:r>
            <a:r>
              <a:rPr sz="1700" dirty="0">
                <a:solidFill>
                  <a:srgbClr val="595959"/>
                </a:solidFill>
                <a:latin typeface="Outfit"/>
                <a:cs typeface="Outfit"/>
              </a:rPr>
              <a:t>	</a:t>
            </a:r>
            <a:r>
              <a:rPr sz="1700" spc="-20" dirty="0">
                <a:solidFill>
                  <a:srgbClr val="595959"/>
                </a:solidFill>
                <a:latin typeface="Outfit"/>
                <a:cs typeface="Outfit"/>
              </a:rPr>
              <a:t>2022</a:t>
            </a:r>
            <a:endParaRPr sz="1700" dirty="0">
              <a:latin typeface="Outfit"/>
              <a:cs typeface="Outfit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700" dirty="0">
              <a:latin typeface="Outfit"/>
              <a:cs typeface="Outfit"/>
            </a:endParaRPr>
          </a:p>
          <a:p>
            <a:pPr marL="275590">
              <a:lnSpc>
                <a:spcPct val="100000"/>
              </a:lnSpc>
            </a:pPr>
            <a:r>
              <a:rPr sz="1950" dirty="0">
                <a:solidFill>
                  <a:srgbClr val="595959"/>
                </a:solidFill>
                <a:latin typeface="Outfit"/>
                <a:cs typeface="Outfit"/>
              </a:rPr>
              <a:t>MW</a:t>
            </a:r>
            <a:r>
              <a:rPr sz="1950" spc="-10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950" spc="-10" dirty="0">
                <a:solidFill>
                  <a:srgbClr val="595959"/>
                </a:solidFill>
                <a:latin typeface="Outfit"/>
                <a:cs typeface="Outfit"/>
              </a:rPr>
              <a:t>Esperados</a:t>
            </a:r>
            <a:endParaRPr sz="1950" dirty="0">
              <a:latin typeface="Outfit"/>
              <a:cs typeface="Outfi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031742" y="10617268"/>
            <a:ext cx="139065" cy="139065"/>
          </a:xfrm>
          <a:custGeom>
            <a:avLst/>
            <a:gdLst/>
            <a:ahLst/>
            <a:cxnLst/>
            <a:rect l="l" t="t" r="r" b="b"/>
            <a:pathLst>
              <a:path w="139064" h="139065">
                <a:moveTo>
                  <a:pt x="138802" y="0"/>
                </a:moveTo>
                <a:lnTo>
                  <a:pt x="0" y="0"/>
                </a:lnTo>
                <a:lnTo>
                  <a:pt x="0" y="138802"/>
                </a:lnTo>
                <a:lnTo>
                  <a:pt x="138802" y="138802"/>
                </a:lnTo>
                <a:lnTo>
                  <a:pt x="138802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223519" y="9921875"/>
            <a:ext cx="5374005" cy="9645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95275">
              <a:lnSpc>
                <a:spcPct val="100000"/>
              </a:lnSpc>
              <a:spcBef>
                <a:spcPts val="125"/>
              </a:spcBef>
              <a:tabLst>
                <a:tab pos="1201420" algn="l"/>
                <a:tab pos="2120265" algn="l"/>
                <a:tab pos="3030220" algn="l"/>
                <a:tab pos="3947160" algn="l"/>
                <a:tab pos="4857115" algn="l"/>
              </a:tabLst>
            </a:pPr>
            <a:r>
              <a:rPr sz="1700" spc="-20" dirty="0">
                <a:solidFill>
                  <a:srgbClr val="595959"/>
                </a:solidFill>
                <a:latin typeface="Outfit"/>
                <a:cs typeface="Outfit"/>
              </a:rPr>
              <a:t>2023</a:t>
            </a:r>
            <a:r>
              <a:rPr sz="1700" dirty="0">
                <a:solidFill>
                  <a:srgbClr val="595959"/>
                </a:solidFill>
                <a:latin typeface="Outfit"/>
                <a:cs typeface="Outfit"/>
              </a:rPr>
              <a:t>	</a:t>
            </a:r>
            <a:r>
              <a:rPr sz="1700" spc="-20" dirty="0">
                <a:solidFill>
                  <a:srgbClr val="595959"/>
                </a:solidFill>
                <a:latin typeface="Outfit"/>
                <a:cs typeface="Outfit"/>
              </a:rPr>
              <a:t>2024</a:t>
            </a:r>
            <a:r>
              <a:rPr sz="1700" dirty="0">
                <a:solidFill>
                  <a:srgbClr val="595959"/>
                </a:solidFill>
                <a:latin typeface="Outfit"/>
                <a:cs typeface="Outfit"/>
              </a:rPr>
              <a:t>	</a:t>
            </a:r>
            <a:r>
              <a:rPr sz="1700" spc="-20" dirty="0">
                <a:solidFill>
                  <a:srgbClr val="595959"/>
                </a:solidFill>
                <a:latin typeface="Outfit"/>
                <a:cs typeface="Outfit"/>
              </a:rPr>
              <a:t>2025</a:t>
            </a:r>
            <a:r>
              <a:rPr sz="1700" dirty="0">
                <a:solidFill>
                  <a:srgbClr val="595959"/>
                </a:solidFill>
                <a:latin typeface="Outfit"/>
                <a:cs typeface="Outfit"/>
              </a:rPr>
              <a:t>	</a:t>
            </a:r>
            <a:r>
              <a:rPr sz="1700" spc="-20" dirty="0">
                <a:solidFill>
                  <a:srgbClr val="595959"/>
                </a:solidFill>
                <a:latin typeface="Outfit"/>
                <a:cs typeface="Outfit"/>
              </a:rPr>
              <a:t>2026</a:t>
            </a:r>
            <a:r>
              <a:rPr sz="1700" dirty="0">
                <a:solidFill>
                  <a:srgbClr val="595959"/>
                </a:solidFill>
                <a:latin typeface="Outfit"/>
                <a:cs typeface="Outfit"/>
              </a:rPr>
              <a:t>	</a:t>
            </a:r>
            <a:r>
              <a:rPr sz="1700" spc="-20" dirty="0">
                <a:solidFill>
                  <a:srgbClr val="595959"/>
                </a:solidFill>
                <a:latin typeface="Outfit"/>
                <a:cs typeface="Outfit"/>
              </a:rPr>
              <a:t>2027</a:t>
            </a:r>
            <a:r>
              <a:rPr sz="1700" dirty="0">
                <a:solidFill>
                  <a:srgbClr val="595959"/>
                </a:solidFill>
                <a:latin typeface="Outfit"/>
                <a:cs typeface="Outfit"/>
              </a:rPr>
              <a:t>	</a:t>
            </a:r>
            <a:r>
              <a:rPr sz="1700" spc="-20" dirty="0">
                <a:solidFill>
                  <a:srgbClr val="595959"/>
                </a:solidFill>
                <a:latin typeface="Outfit"/>
                <a:cs typeface="Outfit"/>
              </a:rPr>
              <a:t>2028</a:t>
            </a:r>
            <a:endParaRPr sz="1700" dirty="0">
              <a:latin typeface="Outfit"/>
              <a:cs typeface="Outfit"/>
            </a:endParaRPr>
          </a:p>
          <a:p>
            <a:pPr>
              <a:lnSpc>
                <a:spcPct val="100000"/>
              </a:lnSpc>
              <a:spcBef>
                <a:spcPts val="844"/>
              </a:spcBef>
            </a:pPr>
            <a:endParaRPr sz="170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</a:pPr>
            <a:r>
              <a:rPr sz="1950" dirty="0">
                <a:solidFill>
                  <a:srgbClr val="595959"/>
                </a:solidFill>
                <a:latin typeface="Outfit"/>
                <a:cs typeface="Outfit"/>
              </a:rPr>
              <a:t>MW</a:t>
            </a:r>
            <a:r>
              <a:rPr sz="1950" spc="-10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950" spc="-10" dirty="0">
                <a:solidFill>
                  <a:srgbClr val="595959"/>
                </a:solidFill>
                <a:latin typeface="Outfit"/>
                <a:cs typeface="Outfit"/>
              </a:rPr>
              <a:t>Ingresados</a:t>
            </a:r>
            <a:endParaRPr sz="1950" dirty="0">
              <a:latin typeface="Outfit"/>
              <a:cs typeface="Outfi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61508" y="9121387"/>
            <a:ext cx="477520" cy="2641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20"/>
              </a:spcBef>
            </a:pPr>
            <a:r>
              <a:rPr sz="1700" b="1" spc="-25" dirty="0">
                <a:solidFill>
                  <a:srgbClr val="404040"/>
                </a:solidFill>
                <a:latin typeface="Outfit Black"/>
                <a:cs typeface="Outfit Black"/>
              </a:rPr>
              <a:t>1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50415" y="9121387"/>
            <a:ext cx="340360" cy="29210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540" rIns="0" bIns="0" rtlCol="0">
            <a:spAutoFit/>
          </a:bodyPr>
          <a:lstStyle/>
          <a:p>
            <a:pPr marL="71755">
              <a:lnSpc>
                <a:spcPct val="100000"/>
              </a:lnSpc>
              <a:spcBef>
                <a:spcPts val="20"/>
              </a:spcBef>
            </a:pPr>
            <a:r>
              <a:rPr sz="1700" b="1" spc="-25" dirty="0">
                <a:solidFill>
                  <a:srgbClr val="404040"/>
                </a:solidFill>
                <a:latin typeface="Outfit Black"/>
                <a:cs typeface="Outfit Black"/>
              </a:rPr>
              <a:t>36</a:t>
            </a:r>
            <a:endParaRPr sz="1700">
              <a:latin typeface="Outfit Black"/>
              <a:cs typeface="Outfit Black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824975" y="9272515"/>
            <a:ext cx="580390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132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10955" y="8642801"/>
            <a:ext cx="619125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99</a:t>
            </a:r>
            <a:r>
              <a:rPr lang="es-CO"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5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611830" y="8526495"/>
            <a:ext cx="664845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1155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492334" y="8314254"/>
            <a:ext cx="712470" cy="288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-10" dirty="0">
                <a:solidFill>
                  <a:srgbClr val="404040"/>
                </a:solidFill>
                <a:latin typeface="Outfit Black"/>
                <a:cs typeface="Outfit Black"/>
              </a:rPr>
              <a:t>1447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457699" y="9331401"/>
            <a:ext cx="613410" cy="27813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55244" algn="ctr">
              <a:lnSpc>
                <a:spcPct val="100000"/>
              </a:lnSpc>
              <a:spcBef>
                <a:spcPts val="145"/>
              </a:spcBef>
            </a:pPr>
            <a:r>
              <a:rPr sz="1700" b="1" spc="-20" dirty="0">
                <a:solidFill>
                  <a:srgbClr val="404040"/>
                </a:solidFill>
                <a:latin typeface="Outfit Black"/>
                <a:cs typeface="Outfit Black"/>
              </a:rPr>
              <a:t>50</a:t>
            </a:r>
            <a:endParaRPr sz="1700" dirty="0">
              <a:latin typeface="Outfit Black"/>
              <a:cs typeface="Outfit Black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2167487" y="4693961"/>
            <a:ext cx="4676775" cy="678815"/>
          </a:xfrm>
          <a:prstGeom prst="rect">
            <a:avLst/>
          </a:prstGeom>
          <a:solidFill>
            <a:srgbClr val="8FFF00"/>
          </a:solidFill>
        </p:spPr>
        <p:txBody>
          <a:bodyPr vert="horz" wrap="square" lIns="0" tIns="0" rIns="0" bIns="0" rtlCol="0">
            <a:spAutoFit/>
          </a:bodyPr>
          <a:lstStyle/>
          <a:p>
            <a:pPr marL="568960">
              <a:lnSpc>
                <a:spcPts val="5060"/>
              </a:lnSpc>
            </a:pPr>
            <a:r>
              <a:rPr sz="4700" b="1" dirty="0">
                <a:solidFill>
                  <a:srgbClr val="5A0059"/>
                </a:solidFill>
                <a:latin typeface="Outfit Black"/>
                <a:cs typeface="Outfit Black"/>
              </a:rPr>
              <a:t>143</a:t>
            </a:r>
            <a:r>
              <a:rPr sz="4700" b="1" spc="5" dirty="0">
                <a:solidFill>
                  <a:srgbClr val="5A0059"/>
                </a:solidFill>
                <a:latin typeface="Outfit Black"/>
                <a:cs typeface="Outfit Black"/>
              </a:rPr>
              <a:t> </a:t>
            </a:r>
            <a:r>
              <a:rPr sz="4700" b="1" spc="-10" dirty="0">
                <a:solidFill>
                  <a:srgbClr val="5A0059"/>
                </a:solidFill>
                <a:latin typeface="Outfit Black"/>
                <a:cs typeface="Outfit Black"/>
              </a:rPr>
              <a:t>proyectos</a:t>
            </a:r>
            <a:endParaRPr sz="4700">
              <a:latin typeface="Outfit Black"/>
              <a:cs typeface="Outfit Black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762884" y="4444352"/>
            <a:ext cx="249554" cy="125095"/>
          </a:xfrm>
          <a:custGeom>
            <a:avLst/>
            <a:gdLst/>
            <a:ahLst/>
            <a:cxnLst/>
            <a:rect l="l" t="t" r="r" b="b"/>
            <a:pathLst>
              <a:path w="249555" h="125095">
                <a:moveTo>
                  <a:pt x="249175" y="0"/>
                </a:moveTo>
                <a:lnTo>
                  <a:pt x="0" y="0"/>
                </a:lnTo>
                <a:lnTo>
                  <a:pt x="124582" y="124593"/>
                </a:lnTo>
                <a:lnTo>
                  <a:pt x="249175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2">
            <a:extLst>
              <a:ext uri="{FF2B5EF4-FFF2-40B4-BE49-F238E27FC236}">
                <a16:creationId xmlns:a16="http://schemas.microsoft.com/office/drawing/2014/main" id="{E6C448AC-DCE8-FB18-062D-65082435B713}"/>
              </a:ext>
            </a:extLst>
          </p:cNvPr>
          <p:cNvSpPr txBox="1"/>
          <p:nvPr/>
        </p:nvSpPr>
        <p:spPr>
          <a:xfrm>
            <a:off x="17071359" y="10378100"/>
            <a:ext cx="1295400" cy="28533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dirty="0">
                <a:solidFill>
                  <a:srgbClr val="4D4D4D"/>
                </a:solidFill>
                <a:latin typeface="Outfit"/>
                <a:cs typeface="Outfit"/>
              </a:rPr>
              <a:t>*Datos:</a:t>
            </a:r>
            <a:r>
              <a:rPr sz="1600" spc="10" dirty="0">
                <a:solidFill>
                  <a:srgbClr val="4D4D4D"/>
                </a:solidFill>
                <a:latin typeface="Outfit"/>
                <a:cs typeface="Outfit"/>
              </a:rPr>
              <a:t> </a:t>
            </a:r>
            <a:r>
              <a:rPr sz="1600" dirty="0">
                <a:solidFill>
                  <a:srgbClr val="4D4D4D"/>
                </a:solidFill>
                <a:latin typeface="Outfit"/>
                <a:cs typeface="Outfit"/>
              </a:rPr>
              <a:t>XM</a:t>
            </a:r>
            <a:endParaRPr sz="1600" dirty="0">
              <a:latin typeface="Outfit"/>
              <a:cs typeface="Outfi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051507" y="7729149"/>
            <a:ext cx="384175" cy="0"/>
          </a:xfrm>
          <a:custGeom>
            <a:avLst/>
            <a:gdLst/>
            <a:ahLst/>
            <a:cxnLst/>
            <a:rect l="l" t="t" r="r" b="b"/>
            <a:pathLst>
              <a:path w="384175">
                <a:moveTo>
                  <a:pt x="0" y="0"/>
                </a:moveTo>
                <a:lnTo>
                  <a:pt x="384142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00"/>
          </a:p>
        </p:txBody>
      </p:sp>
      <p:sp>
        <p:nvSpPr>
          <p:cNvPr id="4" name="object 4"/>
          <p:cNvSpPr/>
          <p:nvPr/>
        </p:nvSpPr>
        <p:spPr>
          <a:xfrm>
            <a:off x="2942503" y="7729149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17658" y="7729149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87472" y="7729149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62627" y="7729149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50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32432" y="7729149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07587" y="7729149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577401" y="7729149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852556" y="7729149"/>
            <a:ext cx="379095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808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1507" y="6774121"/>
            <a:ext cx="384175" cy="0"/>
          </a:xfrm>
          <a:custGeom>
            <a:avLst/>
            <a:gdLst/>
            <a:ahLst/>
            <a:cxnLst/>
            <a:rect l="l" t="t" r="r" b="b"/>
            <a:pathLst>
              <a:path w="384175">
                <a:moveTo>
                  <a:pt x="0" y="0"/>
                </a:moveTo>
                <a:lnTo>
                  <a:pt x="384142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00"/>
          </a:p>
        </p:txBody>
      </p:sp>
      <p:sp>
        <p:nvSpPr>
          <p:cNvPr id="13" name="object 13"/>
          <p:cNvSpPr/>
          <p:nvPr/>
        </p:nvSpPr>
        <p:spPr>
          <a:xfrm>
            <a:off x="2942503" y="6774121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17658" y="6774121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7472" y="6774121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62627" y="6774121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50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32432" y="6774121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07587" y="6774121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77401" y="6774121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52556" y="6774121"/>
            <a:ext cx="379095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808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51507" y="5824432"/>
            <a:ext cx="384175" cy="0"/>
          </a:xfrm>
          <a:custGeom>
            <a:avLst/>
            <a:gdLst/>
            <a:ahLst/>
            <a:cxnLst/>
            <a:rect l="l" t="t" r="r" b="b"/>
            <a:pathLst>
              <a:path w="384175">
                <a:moveTo>
                  <a:pt x="0" y="0"/>
                </a:moveTo>
                <a:lnTo>
                  <a:pt x="384142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00"/>
          </a:p>
        </p:txBody>
      </p:sp>
      <p:sp>
        <p:nvSpPr>
          <p:cNvPr id="22" name="object 22"/>
          <p:cNvSpPr/>
          <p:nvPr/>
        </p:nvSpPr>
        <p:spPr>
          <a:xfrm>
            <a:off x="2942503" y="5824432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17658" y="5824432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87472" y="5824432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62627" y="5824432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50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032432" y="5824432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307587" y="5824432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577401" y="5824432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852556" y="5824432"/>
            <a:ext cx="379095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808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51507" y="4869404"/>
            <a:ext cx="384175" cy="0"/>
          </a:xfrm>
          <a:custGeom>
            <a:avLst/>
            <a:gdLst/>
            <a:ahLst/>
            <a:cxnLst/>
            <a:rect l="l" t="t" r="r" b="b"/>
            <a:pathLst>
              <a:path w="384175">
                <a:moveTo>
                  <a:pt x="0" y="0"/>
                </a:moveTo>
                <a:lnTo>
                  <a:pt x="384142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 sz="1300"/>
          </a:p>
        </p:txBody>
      </p:sp>
      <p:sp>
        <p:nvSpPr>
          <p:cNvPr id="31" name="object 31"/>
          <p:cNvSpPr/>
          <p:nvPr/>
        </p:nvSpPr>
        <p:spPr>
          <a:xfrm>
            <a:off x="2942503" y="4869404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17658" y="4869404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87472" y="4869404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762627" y="4869404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50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32432" y="4869404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307587" y="4869404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577401" y="4869404"/>
            <a:ext cx="763270" cy="0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2961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852556" y="4869404"/>
            <a:ext cx="379095" cy="0"/>
          </a:xfrm>
          <a:custGeom>
            <a:avLst/>
            <a:gdLst/>
            <a:ahLst/>
            <a:cxnLst/>
            <a:rect l="l" t="t" r="r" b="b"/>
            <a:pathLst>
              <a:path w="379095">
                <a:moveTo>
                  <a:pt x="0" y="0"/>
                </a:moveTo>
                <a:lnTo>
                  <a:pt x="378808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051507" y="3919705"/>
            <a:ext cx="10180320" cy="0"/>
          </a:xfrm>
          <a:custGeom>
            <a:avLst/>
            <a:gdLst/>
            <a:ahLst/>
            <a:cxnLst/>
            <a:rect l="l" t="t" r="r" b="b"/>
            <a:pathLst>
              <a:path w="10180320">
                <a:moveTo>
                  <a:pt x="0" y="0"/>
                </a:moveTo>
                <a:lnTo>
                  <a:pt x="10179857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051507" y="2964676"/>
            <a:ext cx="10180320" cy="0"/>
          </a:xfrm>
          <a:custGeom>
            <a:avLst/>
            <a:gdLst/>
            <a:ahLst/>
            <a:cxnLst/>
            <a:rect l="l" t="t" r="r" b="b"/>
            <a:pathLst>
              <a:path w="10180320">
                <a:moveTo>
                  <a:pt x="0" y="0"/>
                </a:moveTo>
                <a:lnTo>
                  <a:pt x="10179857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435649" y="4629307"/>
            <a:ext cx="507365" cy="4050029"/>
          </a:xfrm>
          <a:custGeom>
            <a:avLst/>
            <a:gdLst/>
            <a:ahLst/>
            <a:cxnLst/>
            <a:rect l="l" t="t" r="r" b="b"/>
            <a:pathLst>
              <a:path w="507364" h="4050029">
                <a:moveTo>
                  <a:pt x="506853" y="0"/>
                </a:moveTo>
                <a:lnTo>
                  <a:pt x="0" y="0"/>
                </a:lnTo>
                <a:lnTo>
                  <a:pt x="0" y="4049531"/>
                </a:lnTo>
                <a:lnTo>
                  <a:pt x="506853" y="4049531"/>
                </a:lnTo>
                <a:lnTo>
                  <a:pt x="506853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705464" y="4629307"/>
            <a:ext cx="512445" cy="4050029"/>
          </a:xfrm>
          <a:custGeom>
            <a:avLst/>
            <a:gdLst/>
            <a:ahLst/>
            <a:cxnLst/>
            <a:rect l="l" t="t" r="r" b="b"/>
            <a:pathLst>
              <a:path w="512445" h="4050029">
                <a:moveTo>
                  <a:pt x="512193" y="0"/>
                </a:moveTo>
                <a:lnTo>
                  <a:pt x="0" y="0"/>
                </a:lnTo>
                <a:lnTo>
                  <a:pt x="0" y="4049531"/>
                </a:lnTo>
                <a:lnTo>
                  <a:pt x="512193" y="4049531"/>
                </a:lnTo>
                <a:lnTo>
                  <a:pt x="512193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980619" y="4629307"/>
            <a:ext cx="507365" cy="4050029"/>
          </a:xfrm>
          <a:custGeom>
            <a:avLst/>
            <a:gdLst/>
            <a:ahLst/>
            <a:cxnLst/>
            <a:rect l="l" t="t" r="r" b="b"/>
            <a:pathLst>
              <a:path w="507364" h="4050029">
                <a:moveTo>
                  <a:pt x="506853" y="0"/>
                </a:moveTo>
                <a:lnTo>
                  <a:pt x="0" y="0"/>
                </a:lnTo>
                <a:lnTo>
                  <a:pt x="0" y="4049531"/>
                </a:lnTo>
                <a:lnTo>
                  <a:pt x="506853" y="4049531"/>
                </a:lnTo>
                <a:lnTo>
                  <a:pt x="506853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250434" y="4330530"/>
            <a:ext cx="512445" cy="4348480"/>
          </a:xfrm>
          <a:custGeom>
            <a:avLst/>
            <a:gdLst/>
            <a:ahLst/>
            <a:cxnLst/>
            <a:rect l="l" t="t" r="r" b="b"/>
            <a:pathLst>
              <a:path w="512445" h="4348480">
                <a:moveTo>
                  <a:pt x="512193" y="0"/>
                </a:moveTo>
                <a:lnTo>
                  <a:pt x="0" y="0"/>
                </a:lnTo>
                <a:lnTo>
                  <a:pt x="0" y="4348317"/>
                </a:lnTo>
                <a:lnTo>
                  <a:pt x="512193" y="4348317"/>
                </a:lnTo>
                <a:lnTo>
                  <a:pt x="512193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525578" y="4341200"/>
            <a:ext cx="507365" cy="4337685"/>
          </a:xfrm>
          <a:custGeom>
            <a:avLst/>
            <a:gdLst/>
            <a:ahLst/>
            <a:cxnLst/>
            <a:rect l="l" t="t" r="r" b="b"/>
            <a:pathLst>
              <a:path w="507365" h="4337684">
                <a:moveTo>
                  <a:pt x="506853" y="0"/>
                </a:moveTo>
                <a:lnTo>
                  <a:pt x="0" y="0"/>
                </a:lnTo>
                <a:lnTo>
                  <a:pt x="0" y="4337648"/>
                </a:lnTo>
                <a:lnTo>
                  <a:pt x="506853" y="4337648"/>
                </a:lnTo>
                <a:lnTo>
                  <a:pt x="506853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795393" y="4341200"/>
            <a:ext cx="512445" cy="4337685"/>
          </a:xfrm>
          <a:custGeom>
            <a:avLst/>
            <a:gdLst/>
            <a:ahLst/>
            <a:cxnLst/>
            <a:rect l="l" t="t" r="r" b="b"/>
            <a:pathLst>
              <a:path w="512445" h="4337684">
                <a:moveTo>
                  <a:pt x="512193" y="0"/>
                </a:moveTo>
                <a:lnTo>
                  <a:pt x="0" y="0"/>
                </a:lnTo>
                <a:lnTo>
                  <a:pt x="0" y="4337648"/>
                </a:lnTo>
                <a:lnTo>
                  <a:pt x="512193" y="4337648"/>
                </a:lnTo>
                <a:lnTo>
                  <a:pt x="512193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070548" y="4341200"/>
            <a:ext cx="507365" cy="4337685"/>
          </a:xfrm>
          <a:custGeom>
            <a:avLst/>
            <a:gdLst/>
            <a:ahLst/>
            <a:cxnLst/>
            <a:rect l="l" t="t" r="r" b="b"/>
            <a:pathLst>
              <a:path w="507365" h="4337684">
                <a:moveTo>
                  <a:pt x="506853" y="0"/>
                </a:moveTo>
                <a:lnTo>
                  <a:pt x="0" y="0"/>
                </a:lnTo>
                <a:lnTo>
                  <a:pt x="0" y="4337648"/>
                </a:lnTo>
                <a:lnTo>
                  <a:pt x="506853" y="4337648"/>
                </a:lnTo>
                <a:lnTo>
                  <a:pt x="506853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340362" y="4330530"/>
            <a:ext cx="512445" cy="4348480"/>
          </a:xfrm>
          <a:custGeom>
            <a:avLst/>
            <a:gdLst/>
            <a:ahLst/>
            <a:cxnLst/>
            <a:rect l="l" t="t" r="r" b="b"/>
            <a:pathLst>
              <a:path w="512445" h="4348480">
                <a:moveTo>
                  <a:pt x="512193" y="0"/>
                </a:moveTo>
                <a:lnTo>
                  <a:pt x="0" y="0"/>
                </a:lnTo>
                <a:lnTo>
                  <a:pt x="0" y="4348317"/>
                </a:lnTo>
                <a:lnTo>
                  <a:pt x="512193" y="4348317"/>
                </a:lnTo>
                <a:lnTo>
                  <a:pt x="512193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35649" y="4581287"/>
            <a:ext cx="507365" cy="48260"/>
          </a:xfrm>
          <a:custGeom>
            <a:avLst/>
            <a:gdLst/>
            <a:ahLst/>
            <a:cxnLst/>
            <a:rect l="l" t="t" r="r" b="b"/>
            <a:pathLst>
              <a:path w="507364" h="48260">
                <a:moveTo>
                  <a:pt x="506853" y="0"/>
                </a:moveTo>
                <a:lnTo>
                  <a:pt x="0" y="0"/>
                </a:lnTo>
                <a:lnTo>
                  <a:pt x="0" y="48019"/>
                </a:lnTo>
                <a:lnTo>
                  <a:pt x="506853" y="48019"/>
                </a:lnTo>
                <a:lnTo>
                  <a:pt x="506853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705464" y="4591957"/>
            <a:ext cx="512445" cy="37465"/>
          </a:xfrm>
          <a:custGeom>
            <a:avLst/>
            <a:gdLst/>
            <a:ahLst/>
            <a:cxnLst/>
            <a:rect l="l" t="t" r="r" b="b"/>
            <a:pathLst>
              <a:path w="512445" h="37464">
                <a:moveTo>
                  <a:pt x="512193" y="0"/>
                </a:moveTo>
                <a:lnTo>
                  <a:pt x="0" y="0"/>
                </a:lnTo>
                <a:lnTo>
                  <a:pt x="0" y="37349"/>
                </a:lnTo>
                <a:lnTo>
                  <a:pt x="512193" y="37349"/>
                </a:lnTo>
                <a:lnTo>
                  <a:pt x="512193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80619" y="4602626"/>
            <a:ext cx="507365" cy="27305"/>
          </a:xfrm>
          <a:custGeom>
            <a:avLst/>
            <a:gdLst/>
            <a:ahLst/>
            <a:cxnLst/>
            <a:rect l="l" t="t" r="r" b="b"/>
            <a:pathLst>
              <a:path w="507364" h="27304">
                <a:moveTo>
                  <a:pt x="506853" y="0"/>
                </a:moveTo>
                <a:lnTo>
                  <a:pt x="0" y="0"/>
                </a:lnTo>
                <a:lnTo>
                  <a:pt x="0" y="26679"/>
                </a:lnTo>
                <a:lnTo>
                  <a:pt x="506853" y="26679"/>
                </a:lnTo>
                <a:lnTo>
                  <a:pt x="506853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50434" y="4239831"/>
            <a:ext cx="512445" cy="90805"/>
          </a:xfrm>
          <a:custGeom>
            <a:avLst/>
            <a:gdLst/>
            <a:ahLst/>
            <a:cxnLst/>
            <a:rect l="l" t="t" r="r" b="b"/>
            <a:pathLst>
              <a:path w="512445" h="90804">
                <a:moveTo>
                  <a:pt x="512193" y="0"/>
                </a:moveTo>
                <a:lnTo>
                  <a:pt x="0" y="0"/>
                </a:lnTo>
                <a:lnTo>
                  <a:pt x="0" y="90698"/>
                </a:lnTo>
                <a:lnTo>
                  <a:pt x="512193" y="90698"/>
                </a:lnTo>
                <a:lnTo>
                  <a:pt x="512193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525578" y="4255831"/>
            <a:ext cx="507365" cy="85725"/>
          </a:xfrm>
          <a:custGeom>
            <a:avLst/>
            <a:gdLst/>
            <a:ahLst/>
            <a:cxnLst/>
            <a:rect l="l" t="t" r="r" b="b"/>
            <a:pathLst>
              <a:path w="507365" h="85725">
                <a:moveTo>
                  <a:pt x="506853" y="0"/>
                </a:moveTo>
                <a:lnTo>
                  <a:pt x="0" y="0"/>
                </a:lnTo>
                <a:lnTo>
                  <a:pt x="0" y="85369"/>
                </a:lnTo>
                <a:lnTo>
                  <a:pt x="506853" y="85369"/>
                </a:lnTo>
                <a:lnTo>
                  <a:pt x="506853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795393" y="4255831"/>
            <a:ext cx="512445" cy="85725"/>
          </a:xfrm>
          <a:custGeom>
            <a:avLst/>
            <a:gdLst/>
            <a:ahLst/>
            <a:cxnLst/>
            <a:rect l="l" t="t" r="r" b="b"/>
            <a:pathLst>
              <a:path w="512445" h="85725">
                <a:moveTo>
                  <a:pt x="512193" y="0"/>
                </a:moveTo>
                <a:lnTo>
                  <a:pt x="0" y="0"/>
                </a:lnTo>
                <a:lnTo>
                  <a:pt x="0" y="85369"/>
                </a:lnTo>
                <a:lnTo>
                  <a:pt x="512193" y="85369"/>
                </a:lnTo>
                <a:lnTo>
                  <a:pt x="512193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070548" y="4255831"/>
            <a:ext cx="507365" cy="85725"/>
          </a:xfrm>
          <a:custGeom>
            <a:avLst/>
            <a:gdLst/>
            <a:ahLst/>
            <a:cxnLst/>
            <a:rect l="l" t="t" r="r" b="b"/>
            <a:pathLst>
              <a:path w="507365" h="85725">
                <a:moveTo>
                  <a:pt x="506853" y="0"/>
                </a:moveTo>
                <a:lnTo>
                  <a:pt x="0" y="0"/>
                </a:lnTo>
                <a:lnTo>
                  <a:pt x="0" y="85369"/>
                </a:lnTo>
                <a:lnTo>
                  <a:pt x="506853" y="85369"/>
                </a:lnTo>
                <a:lnTo>
                  <a:pt x="506853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340362" y="4239831"/>
            <a:ext cx="512445" cy="90805"/>
          </a:xfrm>
          <a:custGeom>
            <a:avLst/>
            <a:gdLst/>
            <a:ahLst/>
            <a:cxnLst/>
            <a:rect l="l" t="t" r="r" b="b"/>
            <a:pathLst>
              <a:path w="512445" h="90804">
                <a:moveTo>
                  <a:pt x="512193" y="0"/>
                </a:moveTo>
                <a:lnTo>
                  <a:pt x="0" y="0"/>
                </a:lnTo>
                <a:lnTo>
                  <a:pt x="0" y="90698"/>
                </a:lnTo>
                <a:lnTo>
                  <a:pt x="512193" y="90698"/>
                </a:lnTo>
                <a:lnTo>
                  <a:pt x="512193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35649" y="4298521"/>
            <a:ext cx="507365" cy="283210"/>
          </a:xfrm>
          <a:custGeom>
            <a:avLst/>
            <a:gdLst/>
            <a:ahLst/>
            <a:cxnLst/>
            <a:rect l="l" t="t" r="r" b="b"/>
            <a:pathLst>
              <a:path w="507364" h="283210">
                <a:moveTo>
                  <a:pt x="506853" y="0"/>
                </a:moveTo>
                <a:lnTo>
                  <a:pt x="0" y="0"/>
                </a:lnTo>
                <a:lnTo>
                  <a:pt x="0" y="282776"/>
                </a:lnTo>
                <a:lnTo>
                  <a:pt x="506853" y="282776"/>
                </a:lnTo>
                <a:lnTo>
                  <a:pt x="506853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705464" y="4309190"/>
            <a:ext cx="512445" cy="283210"/>
          </a:xfrm>
          <a:custGeom>
            <a:avLst/>
            <a:gdLst/>
            <a:ahLst/>
            <a:cxnLst/>
            <a:rect l="l" t="t" r="r" b="b"/>
            <a:pathLst>
              <a:path w="512445" h="283210">
                <a:moveTo>
                  <a:pt x="512193" y="0"/>
                </a:moveTo>
                <a:lnTo>
                  <a:pt x="0" y="0"/>
                </a:lnTo>
                <a:lnTo>
                  <a:pt x="0" y="282776"/>
                </a:lnTo>
                <a:lnTo>
                  <a:pt x="512193" y="282776"/>
                </a:lnTo>
                <a:lnTo>
                  <a:pt x="512193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980619" y="4314520"/>
            <a:ext cx="507365" cy="288290"/>
          </a:xfrm>
          <a:custGeom>
            <a:avLst/>
            <a:gdLst/>
            <a:ahLst/>
            <a:cxnLst/>
            <a:rect l="l" t="t" r="r" b="b"/>
            <a:pathLst>
              <a:path w="507364" h="288289">
                <a:moveTo>
                  <a:pt x="506853" y="0"/>
                </a:moveTo>
                <a:lnTo>
                  <a:pt x="0" y="0"/>
                </a:lnTo>
                <a:lnTo>
                  <a:pt x="0" y="288106"/>
                </a:lnTo>
                <a:lnTo>
                  <a:pt x="506853" y="288106"/>
                </a:lnTo>
                <a:lnTo>
                  <a:pt x="506853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051507" y="8678842"/>
            <a:ext cx="10180320" cy="0"/>
          </a:xfrm>
          <a:custGeom>
            <a:avLst/>
            <a:gdLst/>
            <a:ahLst/>
            <a:cxnLst/>
            <a:rect l="l" t="t" r="r" b="b"/>
            <a:pathLst>
              <a:path w="10180320">
                <a:moveTo>
                  <a:pt x="0" y="0"/>
                </a:moveTo>
                <a:lnTo>
                  <a:pt x="10179857" y="0"/>
                </a:lnTo>
              </a:path>
            </a:pathLst>
          </a:custGeom>
          <a:ln w="7853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object 61"/>
          <p:cNvGrpSpPr/>
          <p:nvPr/>
        </p:nvGrpSpPr>
        <p:grpSpPr>
          <a:xfrm>
            <a:off x="2629993" y="3891767"/>
            <a:ext cx="8999855" cy="947419"/>
            <a:chOff x="2811426" y="4216613"/>
            <a:chExt cx="8999855" cy="947419"/>
          </a:xfrm>
        </p:grpSpPr>
        <p:sp>
          <p:nvSpPr>
            <p:cNvPr id="62" name="object 62"/>
            <p:cNvSpPr/>
            <p:nvPr/>
          </p:nvSpPr>
          <p:spPr>
            <a:xfrm>
              <a:off x="2870515" y="4247217"/>
              <a:ext cx="8905240" cy="725805"/>
            </a:xfrm>
            <a:custGeom>
              <a:avLst/>
              <a:gdLst/>
              <a:ahLst/>
              <a:cxnLst/>
              <a:rect l="l" t="t" r="r" b="b"/>
              <a:pathLst>
                <a:path w="8905240" h="725804">
                  <a:moveTo>
                    <a:pt x="0" y="725611"/>
                  </a:moveTo>
                  <a:lnTo>
                    <a:pt x="1275144" y="554883"/>
                  </a:lnTo>
                  <a:lnTo>
                    <a:pt x="2544959" y="437505"/>
                  </a:lnTo>
                  <a:lnTo>
                    <a:pt x="3820114" y="352135"/>
                  </a:lnTo>
                  <a:lnTo>
                    <a:pt x="5089928" y="261437"/>
                  </a:lnTo>
                  <a:lnTo>
                    <a:pt x="6365073" y="186737"/>
                  </a:lnTo>
                  <a:lnTo>
                    <a:pt x="7634887" y="96038"/>
                  </a:lnTo>
                  <a:lnTo>
                    <a:pt x="8904702" y="0"/>
                  </a:lnTo>
                </a:path>
              </a:pathLst>
            </a:custGeom>
            <a:ln w="23559">
              <a:solidFill>
                <a:srgbClr val="5F7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848727" y="4946149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5F7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848727" y="4946149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5F7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118542" y="4770082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5F7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118542" y="4770082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5F7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393692" y="465804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5F7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5393692" y="465804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5F7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663507" y="457267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5F7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663507" y="457267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5F7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938656" y="4476638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5F7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938656" y="4476638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5F7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9208471" y="4407278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5F7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9208471" y="4407278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5F7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0478284" y="4316577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5F7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0478284" y="4316577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5F7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1753434" y="422054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5F75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753434" y="422054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5F75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870515" y="4850111"/>
              <a:ext cx="8905240" cy="283210"/>
            </a:xfrm>
            <a:custGeom>
              <a:avLst/>
              <a:gdLst/>
              <a:ahLst/>
              <a:cxnLst/>
              <a:rect l="l" t="t" r="r" b="b"/>
              <a:pathLst>
                <a:path w="8905240" h="283210">
                  <a:moveTo>
                    <a:pt x="0" y="282776"/>
                  </a:moveTo>
                  <a:lnTo>
                    <a:pt x="1275144" y="202747"/>
                  </a:lnTo>
                  <a:lnTo>
                    <a:pt x="2544959" y="160068"/>
                  </a:lnTo>
                  <a:lnTo>
                    <a:pt x="3820114" y="133388"/>
                  </a:lnTo>
                  <a:lnTo>
                    <a:pt x="5089928" y="96038"/>
                  </a:lnTo>
                  <a:lnTo>
                    <a:pt x="6365073" y="80028"/>
                  </a:lnTo>
                  <a:lnTo>
                    <a:pt x="7634887" y="42689"/>
                  </a:lnTo>
                  <a:lnTo>
                    <a:pt x="8904702" y="0"/>
                  </a:lnTo>
                </a:path>
              </a:pathLst>
            </a:custGeom>
            <a:ln w="23559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848727" y="5106209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848727" y="5106209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118542" y="502084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18542" y="502084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5393692" y="4978161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393692" y="4978161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6663507" y="4956819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6663507" y="4956819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938656" y="4919472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938656" y="4919472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9208471" y="4903466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9208471" y="4903466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0478284" y="4866119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0478284" y="4866119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1753434" y="4818101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1753434" y="4818101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BACC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870515" y="4578014"/>
              <a:ext cx="8905240" cy="485775"/>
            </a:xfrm>
            <a:custGeom>
              <a:avLst/>
              <a:gdLst/>
              <a:ahLst/>
              <a:cxnLst/>
              <a:rect l="l" t="t" r="r" b="b"/>
              <a:pathLst>
                <a:path w="8905240" h="485775">
                  <a:moveTo>
                    <a:pt x="0" y="485514"/>
                  </a:moveTo>
                  <a:lnTo>
                    <a:pt x="1275144" y="362805"/>
                  </a:lnTo>
                  <a:lnTo>
                    <a:pt x="2544959" y="288106"/>
                  </a:lnTo>
                  <a:lnTo>
                    <a:pt x="3820114" y="234757"/>
                  </a:lnTo>
                  <a:lnTo>
                    <a:pt x="5089928" y="170727"/>
                  </a:lnTo>
                  <a:lnTo>
                    <a:pt x="6365073" y="133378"/>
                  </a:lnTo>
                  <a:lnTo>
                    <a:pt x="7634887" y="69359"/>
                  </a:lnTo>
                  <a:lnTo>
                    <a:pt x="8904702" y="0"/>
                  </a:lnTo>
                </a:path>
              </a:pathLst>
            </a:custGeom>
            <a:ln w="23559">
              <a:solidFill>
                <a:srgbClr val="4D3B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848727" y="503151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D3B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48727" y="503151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D3B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118542" y="4908801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D3B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118542" y="4908801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D3B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5393692" y="4834107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D3B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393692" y="4834107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D3B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6663507" y="4780752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D3B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663507" y="4780752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D3B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938656" y="472206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D3B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938656" y="472206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D3B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9208471" y="4679382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D3B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9208471" y="4679382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D3B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478284" y="4615357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D3B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478284" y="4615357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D3B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1753434" y="455133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26669" y="0"/>
                  </a:moveTo>
                  <a:lnTo>
                    <a:pt x="16286" y="2096"/>
                  </a:lnTo>
                  <a:lnTo>
                    <a:pt x="7809" y="7815"/>
                  </a:lnTo>
                  <a:lnTo>
                    <a:pt x="2095" y="16295"/>
                  </a:lnTo>
                  <a:lnTo>
                    <a:pt x="0" y="26679"/>
                  </a:lnTo>
                  <a:lnTo>
                    <a:pt x="2095" y="37063"/>
                  </a:lnTo>
                  <a:lnTo>
                    <a:pt x="7809" y="45544"/>
                  </a:lnTo>
                  <a:lnTo>
                    <a:pt x="16286" y="51262"/>
                  </a:lnTo>
                  <a:lnTo>
                    <a:pt x="26669" y="53359"/>
                  </a:lnTo>
                  <a:lnTo>
                    <a:pt x="37053" y="51262"/>
                  </a:lnTo>
                  <a:lnTo>
                    <a:pt x="45533" y="45544"/>
                  </a:lnTo>
                  <a:lnTo>
                    <a:pt x="51252" y="37063"/>
                  </a:lnTo>
                  <a:lnTo>
                    <a:pt x="53349" y="26679"/>
                  </a:lnTo>
                  <a:lnTo>
                    <a:pt x="51252" y="16295"/>
                  </a:lnTo>
                  <a:lnTo>
                    <a:pt x="45533" y="7815"/>
                  </a:lnTo>
                  <a:lnTo>
                    <a:pt x="37053" y="2096"/>
                  </a:lnTo>
                  <a:lnTo>
                    <a:pt x="26669" y="0"/>
                  </a:lnTo>
                  <a:close/>
                </a:path>
              </a:pathLst>
            </a:custGeom>
            <a:solidFill>
              <a:srgbClr val="4D3B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1753434" y="455133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53975" h="53975">
                  <a:moveTo>
                    <a:pt x="53349" y="26679"/>
                  </a:moveTo>
                  <a:lnTo>
                    <a:pt x="51252" y="37063"/>
                  </a:lnTo>
                  <a:lnTo>
                    <a:pt x="45533" y="45544"/>
                  </a:lnTo>
                  <a:lnTo>
                    <a:pt x="37053" y="51262"/>
                  </a:lnTo>
                  <a:lnTo>
                    <a:pt x="26669" y="53359"/>
                  </a:lnTo>
                  <a:lnTo>
                    <a:pt x="16286" y="51262"/>
                  </a:lnTo>
                  <a:lnTo>
                    <a:pt x="7809" y="45544"/>
                  </a:lnTo>
                  <a:lnTo>
                    <a:pt x="2095" y="37063"/>
                  </a:lnTo>
                  <a:lnTo>
                    <a:pt x="0" y="26679"/>
                  </a:lnTo>
                  <a:lnTo>
                    <a:pt x="2095" y="16295"/>
                  </a:lnTo>
                  <a:lnTo>
                    <a:pt x="7809" y="7815"/>
                  </a:lnTo>
                  <a:lnTo>
                    <a:pt x="16286" y="2096"/>
                  </a:lnTo>
                  <a:lnTo>
                    <a:pt x="26669" y="0"/>
                  </a:lnTo>
                  <a:lnTo>
                    <a:pt x="37053" y="2096"/>
                  </a:lnTo>
                  <a:lnTo>
                    <a:pt x="45533" y="7815"/>
                  </a:lnTo>
                  <a:lnTo>
                    <a:pt x="51252" y="16295"/>
                  </a:lnTo>
                  <a:lnTo>
                    <a:pt x="53349" y="26679"/>
                  </a:lnTo>
                  <a:close/>
                </a:path>
              </a:pathLst>
            </a:custGeom>
            <a:ln w="7853">
              <a:solidFill>
                <a:srgbClr val="4D3B6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2814044" y="4943485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58689" y="0"/>
                  </a:moveTo>
                  <a:lnTo>
                    <a:pt x="0" y="117378"/>
                  </a:lnTo>
                  <a:lnTo>
                    <a:pt x="117378" y="117378"/>
                  </a:lnTo>
                  <a:lnTo>
                    <a:pt x="58689" y="0"/>
                  </a:lnTo>
                  <a:close/>
                </a:path>
              </a:pathLst>
            </a:custGeom>
            <a:solidFill>
              <a:srgbClr val="DBEE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814044" y="4943485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58689" y="0"/>
                  </a:moveTo>
                  <a:lnTo>
                    <a:pt x="117378" y="117378"/>
                  </a:lnTo>
                  <a:lnTo>
                    <a:pt x="0" y="117378"/>
                  </a:lnTo>
                  <a:lnTo>
                    <a:pt x="58689" y="0"/>
                  </a:lnTo>
                  <a:close/>
                </a:path>
              </a:pathLst>
            </a:custGeom>
            <a:ln w="5235">
              <a:solidFill>
                <a:srgbClr val="DBEE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089193" y="4842113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58689" y="0"/>
                  </a:moveTo>
                  <a:lnTo>
                    <a:pt x="0" y="117378"/>
                  </a:lnTo>
                  <a:lnTo>
                    <a:pt x="117378" y="117378"/>
                  </a:lnTo>
                  <a:lnTo>
                    <a:pt x="58689" y="0"/>
                  </a:lnTo>
                  <a:close/>
                </a:path>
              </a:pathLst>
            </a:custGeom>
            <a:solidFill>
              <a:srgbClr val="DBEE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089193" y="4842113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58689" y="0"/>
                  </a:moveTo>
                  <a:lnTo>
                    <a:pt x="117378" y="117378"/>
                  </a:lnTo>
                  <a:lnTo>
                    <a:pt x="0" y="117378"/>
                  </a:lnTo>
                  <a:lnTo>
                    <a:pt x="58689" y="0"/>
                  </a:lnTo>
                  <a:close/>
                </a:path>
              </a:pathLst>
            </a:custGeom>
            <a:ln w="5235">
              <a:solidFill>
                <a:srgbClr val="DBEE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5359007" y="4772753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58689" y="0"/>
                  </a:moveTo>
                  <a:lnTo>
                    <a:pt x="0" y="117378"/>
                  </a:lnTo>
                  <a:lnTo>
                    <a:pt x="117378" y="117378"/>
                  </a:lnTo>
                  <a:lnTo>
                    <a:pt x="58689" y="0"/>
                  </a:lnTo>
                  <a:close/>
                </a:path>
              </a:pathLst>
            </a:custGeom>
            <a:solidFill>
              <a:srgbClr val="DBEE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5359007" y="4772753"/>
              <a:ext cx="117475" cy="117475"/>
            </a:xfrm>
            <a:custGeom>
              <a:avLst/>
              <a:gdLst/>
              <a:ahLst/>
              <a:cxnLst/>
              <a:rect l="l" t="t" r="r" b="b"/>
              <a:pathLst>
                <a:path w="117475" h="117475">
                  <a:moveTo>
                    <a:pt x="58689" y="0"/>
                  </a:moveTo>
                  <a:lnTo>
                    <a:pt x="117378" y="117378"/>
                  </a:lnTo>
                  <a:lnTo>
                    <a:pt x="0" y="117378"/>
                  </a:lnTo>
                  <a:lnTo>
                    <a:pt x="58689" y="0"/>
                  </a:lnTo>
                  <a:close/>
                </a:path>
              </a:pathLst>
            </a:custGeom>
            <a:ln w="5235">
              <a:solidFill>
                <a:srgbClr val="DBEE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31539" y="4556721"/>
              <a:ext cx="122614" cy="122614"/>
            </a:xfrm>
            <a:prstGeom prst="rect">
              <a:avLst/>
            </a:prstGeom>
          </p:spPr>
        </p:pic>
      </p:grpSp>
      <p:pic>
        <p:nvPicPr>
          <p:cNvPr id="120" name="object 1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19921" y="6670132"/>
            <a:ext cx="122614" cy="122614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95071" y="6670132"/>
            <a:ext cx="122614" cy="122614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64884" y="6670132"/>
            <a:ext cx="122614" cy="122614"/>
          </a:xfrm>
          <a:prstGeom prst="rect">
            <a:avLst/>
          </a:prstGeom>
        </p:spPr>
      </p:pic>
      <p:grpSp>
        <p:nvGrpSpPr>
          <p:cNvPr id="123" name="object 123"/>
          <p:cNvGrpSpPr/>
          <p:nvPr/>
        </p:nvGrpSpPr>
        <p:grpSpPr>
          <a:xfrm>
            <a:off x="2677017" y="3369389"/>
            <a:ext cx="8980805" cy="4582795"/>
            <a:chOff x="2858450" y="3694235"/>
            <a:chExt cx="8980805" cy="4582795"/>
          </a:xfrm>
        </p:grpSpPr>
        <p:pic>
          <p:nvPicPr>
            <p:cNvPr id="124" name="object 1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16132" y="7667232"/>
              <a:ext cx="122614" cy="122614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2870515" y="3991122"/>
              <a:ext cx="8905240" cy="4274185"/>
            </a:xfrm>
            <a:custGeom>
              <a:avLst/>
              <a:gdLst/>
              <a:ahLst/>
              <a:cxnLst/>
              <a:rect l="l" t="t" r="r" b="b"/>
              <a:pathLst>
                <a:path w="8905240" h="4274184">
                  <a:moveTo>
                    <a:pt x="0" y="0"/>
                  </a:moveTo>
                  <a:lnTo>
                    <a:pt x="35335" y="36695"/>
                  </a:lnTo>
                  <a:lnTo>
                    <a:pt x="70671" y="73748"/>
                  </a:lnTo>
                  <a:lnTo>
                    <a:pt x="106007" y="111127"/>
                  </a:lnTo>
                  <a:lnTo>
                    <a:pt x="141343" y="148799"/>
                  </a:lnTo>
                  <a:lnTo>
                    <a:pt x="176679" y="186732"/>
                  </a:lnTo>
                  <a:lnTo>
                    <a:pt x="212015" y="224893"/>
                  </a:lnTo>
                  <a:lnTo>
                    <a:pt x="247351" y="263250"/>
                  </a:lnTo>
                  <a:lnTo>
                    <a:pt x="282687" y="301769"/>
                  </a:lnTo>
                  <a:lnTo>
                    <a:pt x="318023" y="340419"/>
                  </a:lnTo>
                  <a:lnTo>
                    <a:pt x="353359" y="379166"/>
                  </a:lnTo>
                  <a:lnTo>
                    <a:pt x="388695" y="417979"/>
                  </a:lnTo>
                  <a:lnTo>
                    <a:pt x="424031" y="456824"/>
                  </a:lnTo>
                  <a:lnTo>
                    <a:pt x="459367" y="495669"/>
                  </a:lnTo>
                  <a:lnTo>
                    <a:pt x="494703" y="534481"/>
                  </a:lnTo>
                  <a:lnTo>
                    <a:pt x="530040" y="573229"/>
                  </a:lnTo>
                  <a:lnTo>
                    <a:pt x="565376" y="611879"/>
                  </a:lnTo>
                  <a:lnTo>
                    <a:pt x="600712" y="650398"/>
                  </a:lnTo>
                  <a:lnTo>
                    <a:pt x="636048" y="688755"/>
                  </a:lnTo>
                  <a:lnTo>
                    <a:pt x="671384" y="726916"/>
                  </a:lnTo>
                  <a:lnTo>
                    <a:pt x="706721" y="764849"/>
                  </a:lnTo>
                  <a:lnTo>
                    <a:pt x="742057" y="802522"/>
                  </a:lnTo>
                  <a:lnTo>
                    <a:pt x="777393" y="839901"/>
                  </a:lnTo>
                  <a:lnTo>
                    <a:pt x="812729" y="876955"/>
                  </a:lnTo>
                  <a:lnTo>
                    <a:pt x="848065" y="913650"/>
                  </a:lnTo>
                  <a:lnTo>
                    <a:pt x="883401" y="949955"/>
                  </a:lnTo>
                  <a:lnTo>
                    <a:pt x="918737" y="985836"/>
                  </a:lnTo>
                  <a:lnTo>
                    <a:pt x="954074" y="1021261"/>
                  </a:lnTo>
                  <a:lnTo>
                    <a:pt x="989410" y="1056197"/>
                  </a:lnTo>
                  <a:lnTo>
                    <a:pt x="1024746" y="1090612"/>
                  </a:lnTo>
                  <a:lnTo>
                    <a:pt x="1060082" y="1124474"/>
                  </a:lnTo>
                  <a:lnTo>
                    <a:pt x="1095418" y="1157749"/>
                  </a:lnTo>
                  <a:lnTo>
                    <a:pt x="1130754" y="1190405"/>
                  </a:lnTo>
                  <a:lnTo>
                    <a:pt x="1166089" y="1222410"/>
                  </a:lnTo>
                  <a:lnTo>
                    <a:pt x="1201425" y="1253731"/>
                  </a:lnTo>
                  <a:lnTo>
                    <a:pt x="1236761" y="1284335"/>
                  </a:lnTo>
                  <a:lnTo>
                    <a:pt x="1272097" y="1314190"/>
                  </a:lnTo>
                  <a:lnTo>
                    <a:pt x="1314501" y="1349387"/>
                  </a:lnTo>
                  <a:lnTo>
                    <a:pt x="1356905" y="1384233"/>
                  </a:lnTo>
                  <a:lnTo>
                    <a:pt x="1399308" y="1418706"/>
                  </a:lnTo>
                  <a:lnTo>
                    <a:pt x="1441712" y="1452780"/>
                  </a:lnTo>
                  <a:lnTo>
                    <a:pt x="1484116" y="1486434"/>
                  </a:lnTo>
                  <a:lnTo>
                    <a:pt x="1526519" y="1519643"/>
                  </a:lnTo>
                  <a:lnTo>
                    <a:pt x="1568923" y="1552383"/>
                  </a:lnTo>
                  <a:lnTo>
                    <a:pt x="1611327" y="1584631"/>
                  </a:lnTo>
                  <a:lnTo>
                    <a:pt x="1653730" y="1616363"/>
                  </a:lnTo>
                  <a:lnTo>
                    <a:pt x="1696134" y="1647556"/>
                  </a:lnTo>
                  <a:lnTo>
                    <a:pt x="1738537" y="1678187"/>
                  </a:lnTo>
                  <a:lnTo>
                    <a:pt x="1780941" y="1708231"/>
                  </a:lnTo>
                  <a:lnTo>
                    <a:pt x="1823344" y="1737665"/>
                  </a:lnTo>
                  <a:lnTo>
                    <a:pt x="1865747" y="1766465"/>
                  </a:lnTo>
                  <a:lnTo>
                    <a:pt x="1908151" y="1794608"/>
                  </a:lnTo>
                  <a:lnTo>
                    <a:pt x="1950554" y="1822071"/>
                  </a:lnTo>
                  <a:lnTo>
                    <a:pt x="1992958" y="1848829"/>
                  </a:lnTo>
                  <a:lnTo>
                    <a:pt x="2035361" y="1874859"/>
                  </a:lnTo>
                  <a:lnTo>
                    <a:pt x="2077765" y="1900138"/>
                  </a:lnTo>
                  <a:lnTo>
                    <a:pt x="2120168" y="1924641"/>
                  </a:lnTo>
                  <a:lnTo>
                    <a:pt x="2162572" y="1948346"/>
                  </a:lnTo>
                  <a:lnTo>
                    <a:pt x="2204975" y="1971228"/>
                  </a:lnTo>
                  <a:lnTo>
                    <a:pt x="2247379" y="1993264"/>
                  </a:lnTo>
                  <a:lnTo>
                    <a:pt x="2289782" y="2014431"/>
                  </a:lnTo>
                  <a:lnTo>
                    <a:pt x="2332186" y="2034705"/>
                  </a:lnTo>
                  <a:lnTo>
                    <a:pt x="2374589" y="2054062"/>
                  </a:lnTo>
                  <a:lnTo>
                    <a:pt x="2416993" y="2072479"/>
                  </a:lnTo>
                  <a:lnTo>
                    <a:pt x="2459397" y="2089931"/>
                  </a:lnTo>
                  <a:lnTo>
                    <a:pt x="2501801" y="2106397"/>
                  </a:lnTo>
                  <a:lnTo>
                    <a:pt x="2544205" y="2121851"/>
                  </a:lnTo>
                  <a:lnTo>
                    <a:pt x="2591319" y="2137114"/>
                  </a:lnTo>
                  <a:lnTo>
                    <a:pt x="2638434" y="2149832"/>
                  </a:lnTo>
                  <a:lnTo>
                    <a:pt x="2685548" y="2160198"/>
                  </a:lnTo>
                  <a:lnTo>
                    <a:pt x="2732663" y="2168408"/>
                  </a:lnTo>
                  <a:lnTo>
                    <a:pt x="2779777" y="2174658"/>
                  </a:lnTo>
                  <a:lnTo>
                    <a:pt x="2826892" y="2179142"/>
                  </a:lnTo>
                  <a:lnTo>
                    <a:pt x="2874007" y="2182054"/>
                  </a:lnTo>
                  <a:lnTo>
                    <a:pt x="2921122" y="2183591"/>
                  </a:lnTo>
                  <a:lnTo>
                    <a:pt x="2968236" y="2183947"/>
                  </a:lnTo>
                  <a:lnTo>
                    <a:pt x="3015351" y="2183316"/>
                  </a:lnTo>
                  <a:lnTo>
                    <a:pt x="3062466" y="2181894"/>
                  </a:lnTo>
                  <a:lnTo>
                    <a:pt x="3109581" y="2179876"/>
                  </a:lnTo>
                  <a:lnTo>
                    <a:pt x="3156696" y="2177457"/>
                  </a:lnTo>
                  <a:lnTo>
                    <a:pt x="3203811" y="2174832"/>
                  </a:lnTo>
                  <a:lnTo>
                    <a:pt x="3250926" y="2172196"/>
                  </a:lnTo>
                  <a:lnTo>
                    <a:pt x="3298041" y="2169743"/>
                  </a:lnTo>
                  <a:lnTo>
                    <a:pt x="3345156" y="2167668"/>
                  </a:lnTo>
                  <a:lnTo>
                    <a:pt x="3392270" y="2166168"/>
                  </a:lnTo>
                  <a:lnTo>
                    <a:pt x="3439385" y="2165436"/>
                  </a:lnTo>
                  <a:lnTo>
                    <a:pt x="3486500" y="2165667"/>
                  </a:lnTo>
                  <a:lnTo>
                    <a:pt x="3533615" y="2167057"/>
                  </a:lnTo>
                  <a:lnTo>
                    <a:pt x="3580730" y="2169801"/>
                  </a:lnTo>
                  <a:lnTo>
                    <a:pt x="3627844" y="2174093"/>
                  </a:lnTo>
                  <a:lnTo>
                    <a:pt x="3674959" y="2180128"/>
                  </a:lnTo>
                  <a:lnTo>
                    <a:pt x="3722073" y="2188102"/>
                  </a:lnTo>
                  <a:lnTo>
                    <a:pt x="3769188" y="2198209"/>
                  </a:lnTo>
                  <a:lnTo>
                    <a:pt x="3816302" y="2210644"/>
                  </a:lnTo>
                  <a:lnTo>
                    <a:pt x="3860167" y="2224151"/>
                  </a:lnTo>
                  <a:lnTo>
                    <a:pt x="3904032" y="2239163"/>
                  </a:lnTo>
                  <a:lnTo>
                    <a:pt x="3947898" y="2255582"/>
                  </a:lnTo>
                  <a:lnTo>
                    <a:pt x="3991763" y="2273313"/>
                  </a:lnTo>
                  <a:lnTo>
                    <a:pt x="4035628" y="2292259"/>
                  </a:lnTo>
                  <a:lnTo>
                    <a:pt x="4079494" y="2312322"/>
                  </a:lnTo>
                  <a:lnTo>
                    <a:pt x="4123359" y="2333406"/>
                  </a:lnTo>
                  <a:lnTo>
                    <a:pt x="4167225" y="2355414"/>
                  </a:lnTo>
                  <a:lnTo>
                    <a:pt x="4211090" y="2378250"/>
                  </a:lnTo>
                  <a:lnTo>
                    <a:pt x="4254956" y="2401817"/>
                  </a:lnTo>
                  <a:lnTo>
                    <a:pt x="4298821" y="2426018"/>
                  </a:lnTo>
                  <a:lnTo>
                    <a:pt x="4342687" y="2450756"/>
                  </a:lnTo>
                  <a:lnTo>
                    <a:pt x="4386552" y="2475934"/>
                  </a:lnTo>
                  <a:lnTo>
                    <a:pt x="4430418" y="2501456"/>
                  </a:lnTo>
                  <a:lnTo>
                    <a:pt x="4474284" y="2527225"/>
                  </a:lnTo>
                  <a:lnTo>
                    <a:pt x="4518149" y="2553144"/>
                  </a:lnTo>
                  <a:lnTo>
                    <a:pt x="4562015" y="2579117"/>
                  </a:lnTo>
                  <a:lnTo>
                    <a:pt x="4605880" y="2605046"/>
                  </a:lnTo>
                  <a:lnTo>
                    <a:pt x="4649746" y="2630835"/>
                  </a:lnTo>
                  <a:lnTo>
                    <a:pt x="4693612" y="2656387"/>
                  </a:lnTo>
                  <a:lnTo>
                    <a:pt x="4737477" y="2681606"/>
                  </a:lnTo>
                  <a:lnTo>
                    <a:pt x="4781343" y="2706394"/>
                  </a:lnTo>
                  <a:lnTo>
                    <a:pt x="4825208" y="2730655"/>
                  </a:lnTo>
                  <a:lnTo>
                    <a:pt x="4869073" y="2754293"/>
                  </a:lnTo>
                  <a:lnTo>
                    <a:pt x="4912939" y="2777209"/>
                  </a:lnTo>
                  <a:lnTo>
                    <a:pt x="4956804" y="2799309"/>
                  </a:lnTo>
                  <a:lnTo>
                    <a:pt x="5000669" y="2820494"/>
                  </a:lnTo>
                  <a:lnTo>
                    <a:pt x="5044534" y="2840668"/>
                  </a:lnTo>
                  <a:lnTo>
                    <a:pt x="5088400" y="2859734"/>
                  </a:lnTo>
                  <a:lnTo>
                    <a:pt x="5137327" y="2879943"/>
                  </a:lnTo>
                  <a:lnTo>
                    <a:pt x="5186255" y="2899379"/>
                  </a:lnTo>
                  <a:lnTo>
                    <a:pt x="5235182" y="2918102"/>
                  </a:lnTo>
                  <a:lnTo>
                    <a:pt x="5284109" y="2936167"/>
                  </a:lnTo>
                  <a:lnTo>
                    <a:pt x="5333037" y="2953632"/>
                  </a:lnTo>
                  <a:lnTo>
                    <a:pt x="5381964" y="2970553"/>
                  </a:lnTo>
                  <a:lnTo>
                    <a:pt x="5430891" y="2986988"/>
                  </a:lnTo>
                  <a:lnTo>
                    <a:pt x="5479818" y="3002993"/>
                  </a:lnTo>
                  <a:lnTo>
                    <a:pt x="5528745" y="3018625"/>
                  </a:lnTo>
                  <a:lnTo>
                    <a:pt x="5577672" y="3033941"/>
                  </a:lnTo>
                  <a:lnTo>
                    <a:pt x="5626599" y="3048998"/>
                  </a:lnTo>
                  <a:lnTo>
                    <a:pt x="5675526" y="3063854"/>
                  </a:lnTo>
                  <a:lnTo>
                    <a:pt x="5724453" y="3078564"/>
                  </a:lnTo>
                  <a:lnTo>
                    <a:pt x="5773380" y="3093186"/>
                  </a:lnTo>
                  <a:lnTo>
                    <a:pt x="5822308" y="3107777"/>
                  </a:lnTo>
                  <a:lnTo>
                    <a:pt x="5871235" y="3122394"/>
                  </a:lnTo>
                  <a:lnTo>
                    <a:pt x="5920162" y="3137093"/>
                  </a:lnTo>
                  <a:lnTo>
                    <a:pt x="5969089" y="3151932"/>
                  </a:lnTo>
                  <a:lnTo>
                    <a:pt x="6018016" y="3166967"/>
                  </a:lnTo>
                  <a:lnTo>
                    <a:pt x="6066943" y="3182256"/>
                  </a:lnTo>
                  <a:lnTo>
                    <a:pt x="6115870" y="3197855"/>
                  </a:lnTo>
                  <a:lnTo>
                    <a:pt x="6164798" y="3213821"/>
                  </a:lnTo>
                  <a:lnTo>
                    <a:pt x="6213725" y="3230211"/>
                  </a:lnTo>
                  <a:lnTo>
                    <a:pt x="6262652" y="3247083"/>
                  </a:lnTo>
                  <a:lnTo>
                    <a:pt x="6311580" y="3264492"/>
                  </a:lnTo>
                  <a:lnTo>
                    <a:pt x="6360507" y="3282496"/>
                  </a:lnTo>
                  <a:lnTo>
                    <a:pt x="6407622" y="3300330"/>
                  </a:lnTo>
                  <a:lnTo>
                    <a:pt x="6454736" y="3318524"/>
                  </a:lnTo>
                  <a:lnTo>
                    <a:pt x="6501851" y="3337054"/>
                  </a:lnTo>
                  <a:lnTo>
                    <a:pt x="6548965" y="3355891"/>
                  </a:lnTo>
                  <a:lnTo>
                    <a:pt x="6596080" y="3375010"/>
                  </a:lnTo>
                  <a:lnTo>
                    <a:pt x="6643195" y="3394383"/>
                  </a:lnTo>
                  <a:lnTo>
                    <a:pt x="6690309" y="3413983"/>
                  </a:lnTo>
                  <a:lnTo>
                    <a:pt x="6737424" y="3433784"/>
                  </a:lnTo>
                  <a:lnTo>
                    <a:pt x="6784539" y="3453759"/>
                  </a:lnTo>
                  <a:lnTo>
                    <a:pt x="6831654" y="3473881"/>
                  </a:lnTo>
                  <a:lnTo>
                    <a:pt x="6878769" y="3494123"/>
                  </a:lnTo>
                  <a:lnTo>
                    <a:pt x="6925884" y="3514458"/>
                  </a:lnTo>
                  <a:lnTo>
                    <a:pt x="6972999" y="3534860"/>
                  </a:lnTo>
                  <a:lnTo>
                    <a:pt x="7020114" y="3555301"/>
                  </a:lnTo>
                  <a:lnTo>
                    <a:pt x="7067228" y="3575756"/>
                  </a:lnTo>
                  <a:lnTo>
                    <a:pt x="7114343" y="3596196"/>
                  </a:lnTo>
                  <a:lnTo>
                    <a:pt x="7161458" y="3616596"/>
                  </a:lnTo>
                  <a:lnTo>
                    <a:pt x="7208573" y="3636928"/>
                  </a:lnTo>
                  <a:lnTo>
                    <a:pt x="7255688" y="3657166"/>
                  </a:lnTo>
                  <a:lnTo>
                    <a:pt x="7302803" y="3677282"/>
                  </a:lnTo>
                  <a:lnTo>
                    <a:pt x="7349917" y="3697251"/>
                  </a:lnTo>
                  <a:lnTo>
                    <a:pt x="7397032" y="3717044"/>
                  </a:lnTo>
                  <a:lnTo>
                    <a:pt x="7444147" y="3736636"/>
                  </a:lnTo>
                  <a:lnTo>
                    <a:pt x="7491261" y="3755999"/>
                  </a:lnTo>
                  <a:lnTo>
                    <a:pt x="7538376" y="3775107"/>
                  </a:lnTo>
                  <a:lnTo>
                    <a:pt x="7585490" y="3793932"/>
                  </a:lnTo>
                  <a:lnTo>
                    <a:pt x="7632605" y="3812449"/>
                  </a:lnTo>
                  <a:lnTo>
                    <a:pt x="7679719" y="3830711"/>
                  </a:lnTo>
                  <a:lnTo>
                    <a:pt x="7726834" y="3848794"/>
                  </a:lnTo>
                  <a:lnTo>
                    <a:pt x="7773948" y="3866710"/>
                  </a:lnTo>
                  <a:lnTo>
                    <a:pt x="7821063" y="3884468"/>
                  </a:lnTo>
                  <a:lnTo>
                    <a:pt x="7868177" y="3902080"/>
                  </a:lnTo>
                  <a:lnTo>
                    <a:pt x="7915292" y="3919555"/>
                  </a:lnTo>
                  <a:lnTo>
                    <a:pt x="7962407" y="3936904"/>
                  </a:lnTo>
                  <a:lnTo>
                    <a:pt x="8009522" y="3954138"/>
                  </a:lnTo>
                  <a:lnTo>
                    <a:pt x="8056636" y="3971268"/>
                  </a:lnTo>
                  <a:lnTo>
                    <a:pt x="8103751" y="3988303"/>
                  </a:lnTo>
                  <a:lnTo>
                    <a:pt x="8150866" y="4005254"/>
                  </a:lnTo>
                  <a:lnTo>
                    <a:pt x="8197981" y="4022131"/>
                  </a:lnTo>
                  <a:lnTo>
                    <a:pt x="8245096" y="4038946"/>
                  </a:lnTo>
                  <a:lnTo>
                    <a:pt x="8292211" y="4055708"/>
                  </a:lnTo>
                  <a:lnTo>
                    <a:pt x="8339326" y="4072429"/>
                  </a:lnTo>
                  <a:lnTo>
                    <a:pt x="8386441" y="4089118"/>
                  </a:lnTo>
                  <a:lnTo>
                    <a:pt x="8433556" y="4105785"/>
                  </a:lnTo>
                  <a:lnTo>
                    <a:pt x="8480670" y="4122443"/>
                  </a:lnTo>
                  <a:lnTo>
                    <a:pt x="8527785" y="4139100"/>
                  </a:lnTo>
                  <a:lnTo>
                    <a:pt x="8574900" y="4155768"/>
                  </a:lnTo>
                  <a:lnTo>
                    <a:pt x="8622015" y="4172457"/>
                  </a:lnTo>
                  <a:lnTo>
                    <a:pt x="8669130" y="4189178"/>
                  </a:lnTo>
                  <a:lnTo>
                    <a:pt x="8716244" y="4205940"/>
                  </a:lnTo>
                  <a:lnTo>
                    <a:pt x="8763359" y="4222755"/>
                  </a:lnTo>
                  <a:lnTo>
                    <a:pt x="8810473" y="4239632"/>
                  </a:lnTo>
                  <a:lnTo>
                    <a:pt x="8857588" y="4256583"/>
                  </a:lnTo>
                  <a:lnTo>
                    <a:pt x="8904702" y="4273618"/>
                  </a:lnTo>
                </a:path>
              </a:pathLst>
            </a:custGeom>
            <a:ln w="23559">
              <a:solidFill>
                <a:srgbClr val="276A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873490" y="3698362"/>
              <a:ext cx="552450" cy="398145"/>
            </a:xfrm>
            <a:custGeom>
              <a:avLst/>
              <a:gdLst/>
              <a:ahLst/>
              <a:cxnLst/>
              <a:rect l="l" t="t" r="r" b="b"/>
              <a:pathLst>
                <a:path w="552450" h="398145">
                  <a:moveTo>
                    <a:pt x="552443" y="0"/>
                  </a:moveTo>
                  <a:lnTo>
                    <a:pt x="106164" y="0"/>
                  </a:lnTo>
                  <a:lnTo>
                    <a:pt x="106164" y="66291"/>
                  </a:lnTo>
                  <a:lnTo>
                    <a:pt x="0" y="198883"/>
                  </a:lnTo>
                  <a:lnTo>
                    <a:pt x="106164" y="165733"/>
                  </a:lnTo>
                  <a:lnTo>
                    <a:pt x="106164" y="397767"/>
                  </a:lnTo>
                  <a:lnTo>
                    <a:pt x="552443" y="397767"/>
                  </a:lnTo>
                  <a:lnTo>
                    <a:pt x="552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2873490" y="3698362"/>
              <a:ext cx="552450" cy="398145"/>
            </a:xfrm>
            <a:custGeom>
              <a:avLst/>
              <a:gdLst/>
              <a:ahLst/>
              <a:cxnLst/>
              <a:rect l="l" t="t" r="r" b="b"/>
              <a:pathLst>
                <a:path w="552450" h="398145">
                  <a:moveTo>
                    <a:pt x="106164" y="0"/>
                  </a:moveTo>
                  <a:lnTo>
                    <a:pt x="180539" y="0"/>
                  </a:lnTo>
                  <a:lnTo>
                    <a:pt x="292116" y="0"/>
                  </a:lnTo>
                  <a:lnTo>
                    <a:pt x="552443" y="0"/>
                  </a:lnTo>
                  <a:lnTo>
                    <a:pt x="552443" y="66291"/>
                  </a:lnTo>
                  <a:lnTo>
                    <a:pt x="552443" y="165733"/>
                  </a:lnTo>
                  <a:lnTo>
                    <a:pt x="552443" y="397767"/>
                  </a:lnTo>
                  <a:lnTo>
                    <a:pt x="292116" y="397767"/>
                  </a:lnTo>
                  <a:lnTo>
                    <a:pt x="180539" y="397767"/>
                  </a:lnTo>
                  <a:lnTo>
                    <a:pt x="106164" y="397767"/>
                  </a:lnTo>
                  <a:lnTo>
                    <a:pt x="106164" y="165733"/>
                  </a:lnTo>
                  <a:lnTo>
                    <a:pt x="0" y="198883"/>
                  </a:lnTo>
                  <a:lnTo>
                    <a:pt x="106164" y="66291"/>
                  </a:lnTo>
                  <a:lnTo>
                    <a:pt x="106164" y="0"/>
                  </a:lnTo>
                  <a:close/>
                </a:path>
              </a:pathLst>
            </a:custGeom>
            <a:ln w="7853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8" name="object 128"/>
          <p:cNvSpPr txBox="1"/>
          <p:nvPr/>
        </p:nvSpPr>
        <p:spPr>
          <a:xfrm>
            <a:off x="2867052" y="3402513"/>
            <a:ext cx="32067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25" dirty="0">
                <a:solidFill>
                  <a:srgbClr val="595959"/>
                </a:solidFill>
                <a:latin typeface="Outfit"/>
                <a:cs typeface="Outfit"/>
              </a:rPr>
              <a:t>6%</a:t>
            </a:r>
            <a:endParaRPr sz="1900">
              <a:latin typeface="Outfit"/>
              <a:cs typeface="Outfit"/>
            </a:endParaRPr>
          </a:p>
        </p:txBody>
      </p:sp>
      <p:grpSp>
        <p:nvGrpSpPr>
          <p:cNvPr id="129" name="object 129"/>
          <p:cNvGrpSpPr/>
          <p:nvPr/>
        </p:nvGrpSpPr>
        <p:grpSpPr>
          <a:xfrm>
            <a:off x="3957596" y="4770022"/>
            <a:ext cx="521334" cy="431165"/>
            <a:chOff x="4139029" y="5094868"/>
            <a:chExt cx="521334" cy="431165"/>
          </a:xfrm>
        </p:grpSpPr>
        <p:sp>
          <p:nvSpPr>
            <p:cNvPr id="130" name="object 130"/>
            <p:cNvSpPr/>
            <p:nvPr/>
          </p:nvSpPr>
          <p:spPr>
            <a:xfrm>
              <a:off x="4143156" y="5098995"/>
              <a:ext cx="513080" cy="422909"/>
            </a:xfrm>
            <a:custGeom>
              <a:avLst/>
              <a:gdLst/>
              <a:ahLst/>
              <a:cxnLst/>
              <a:rect l="l" t="t" r="r" b="b"/>
              <a:pathLst>
                <a:path w="513079" h="422910">
                  <a:moveTo>
                    <a:pt x="512476" y="0"/>
                  </a:moveTo>
                  <a:lnTo>
                    <a:pt x="110300" y="0"/>
                  </a:lnTo>
                  <a:lnTo>
                    <a:pt x="110300" y="70385"/>
                  </a:lnTo>
                  <a:lnTo>
                    <a:pt x="0" y="211145"/>
                  </a:lnTo>
                  <a:lnTo>
                    <a:pt x="110300" y="175952"/>
                  </a:lnTo>
                  <a:lnTo>
                    <a:pt x="110300" y="422290"/>
                  </a:lnTo>
                  <a:lnTo>
                    <a:pt x="512476" y="422290"/>
                  </a:lnTo>
                  <a:lnTo>
                    <a:pt x="5124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143156" y="5098995"/>
              <a:ext cx="513080" cy="422909"/>
            </a:xfrm>
            <a:custGeom>
              <a:avLst/>
              <a:gdLst/>
              <a:ahLst/>
              <a:cxnLst/>
              <a:rect l="l" t="t" r="r" b="b"/>
              <a:pathLst>
                <a:path w="513079" h="422910">
                  <a:moveTo>
                    <a:pt x="110300" y="0"/>
                  </a:moveTo>
                  <a:lnTo>
                    <a:pt x="177334" y="0"/>
                  </a:lnTo>
                  <a:lnTo>
                    <a:pt x="277876" y="0"/>
                  </a:lnTo>
                  <a:lnTo>
                    <a:pt x="512476" y="0"/>
                  </a:lnTo>
                  <a:lnTo>
                    <a:pt x="512476" y="70385"/>
                  </a:lnTo>
                  <a:lnTo>
                    <a:pt x="512476" y="175952"/>
                  </a:lnTo>
                  <a:lnTo>
                    <a:pt x="512476" y="422290"/>
                  </a:lnTo>
                  <a:lnTo>
                    <a:pt x="277876" y="422290"/>
                  </a:lnTo>
                  <a:lnTo>
                    <a:pt x="177334" y="422290"/>
                  </a:lnTo>
                  <a:lnTo>
                    <a:pt x="110300" y="422290"/>
                  </a:lnTo>
                  <a:lnTo>
                    <a:pt x="110300" y="175952"/>
                  </a:lnTo>
                  <a:lnTo>
                    <a:pt x="0" y="211145"/>
                  </a:lnTo>
                  <a:lnTo>
                    <a:pt x="110300" y="70385"/>
                  </a:lnTo>
                  <a:lnTo>
                    <a:pt x="110300" y="0"/>
                  </a:lnTo>
                  <a:close/>
                </a:path>
              </a:pathLst>
            </a:custGeom>
            <a:ln w="7853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4119999" y="4832305"/>
            <a:ext cx="26797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25" dirty="0">
                <a:solidFill>
                  <a:srgbClr val="595959"/>
                </a:solidFill>
                <a:latin typeface="Outfit"/>
                <a:cs typeface="Outfit"/>
              </a:rPr>
              <a:t>1%</a:t>
            </a:r>
            <a:endParaRPr sz="1900">
              <a:latin typeface="Outfit"/>
              <a:cs typeface="Outfit"/>
            </a:endParaRPr>
          </a:p>
        </p:txBody>
      </p:sp>
      <p:grpSp>
        <p:nvGrpSpPr>
          <p:cNvPr id="133" name="object 133"/>
          <p:cNvGrpSpPr/>
          <p:nvPr/>
        </p:nvGrpSpPr>
        <p:grpSpPr>
          <a:xfrm>
            <a:off x="6554898" y="5611606"/>
            <a:ext cx="693420" cy="426084"/>
            <a:chOff x="6736331" y="5936452"/>
            <a:chExt cx="693420" cy="426084"/>
          </a:xfrm>
        </p:grpSpPr>
        <p:sp>
          <p:nvSpPr>
            <p:cNvPr id="134" name="object 134"/>
            <p:cNvSpPr/>
            <p:nvPr/>
          </p:nvSpPr>
          <p:spPr>
            <a:xfrm>
              <a:off x="6740458" y="5940580"/>
              <a:ext cx="685165" cy="417830"/>
            </a:xfrm>
            <a:custGeom>
              <a:avLst/>
              <a:gdLst/>
              <a:ahLst/>
              <a:cxnLst/>
              <a:rect l="l" t="t" r="r" b="b"/>
              <a:pathLst>
                <a:path w="685165" h="417829">
                  <a:moveTo>
                    <a:pt x="684544" y="0"/>
                  </a:moveTo>
                  <a:lnTo>
                    <a:pt x="108153" y="0"/>
                  </a:lnTo>
                  <a:lnTo>
                    <a:pt x="108153" y="69568"/>
                  </a:lnTo>
                  <a:lnTo>
                    <a:pt x="0" y="208695"/>
                  </a:lnTo>
                  <a:lnTo>
                    <a:pt x="108153" y="173910"/>
                  </a:lnTo>
                  <a:lnTo>
                    <a:pt x="108153" y="417390"/>
                  </a:lnTo>
                  <a:lnTo>
                    <a:pt x="684544" y="417390"/>
                  </a:lnTo>
                  <a:lnTo>
                    <a:pt x="684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740458" y="5940580"/>
              <a:ext cx="685165" cy="417830"/>
            </a:xfrm>
            <a:custGeom>
              <a:avLst/>
              <a:gdLst/>
              <a:ahLst/>
              <a:cxnLst/>
              <a:rect l="l" t="t" r="r" b="b"/>
              <a:pathLst>
                <a:path w="685165" h="417829">
                  <a:moveTo>
                    <a:pt x="108153" y="0"/>
                  </a:moveTo>
                  <a:lnTo>
                    <a:pt x="204213" y="0"/>
                  </a:lnTo>
                  <a:lnTo>
                    <a:pt x="348314" y="0"/>
                  </a:lnTo>
                  <a:lnTo>
                    <a:pt x="684544" y="0"/>
                  </a:lnTo>
                  <a:lnTo>
                    <a:pt x="684544" y="69568"/>
                  </a:lnTo>
                  <a:lnTo>
                    <a:pt x="684544" y="173910"/>
                  </a:lnTo>
                  <a:lnTo>
                    <a:pt x="684544" y="417390"/>
                  </a:lnTo>
                  <a:lnTo>
                    <a:pt x="348314" y="417390"/>
                  </a:lnTo>
                  <a:lnTo>
                    <a:pt x="204213" y="417390"/>
                  </a:lnTo>
                  <a:lnTo>
                    <a:pt x="108153" y="417390"/>
                  </a:lnTo>
                  <a:lnTo>
                    <a:pt x="108153" y="173910"/>
                  </a:lnTo>
                  <a:lnTo>
                    <a:pt x="0" y="208695"/>
                  </a:lnTo>
                  <a:lnTo>
                    <a:pt x="108153" y="69568"/>
                  </a:lnTo>
                  <a:lnTo>
                    <a:pt x="108153" y="0"/>
                  </a:lnTo>
                  <a:close/>
                </a:path>
              </a:pathLst>
            </a:custGeom>
            <a:ln w="7853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6" name="object 136"/>
          <p:cNvSpPr txBox="1"/>
          <p:nvPr/>
        </p:nvSpPr>
        <p:spPr>
          <a:xfrm>
            <a:off x="6710195" y="5642794"/>
            <a:ext cx="443230" cy="3594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00" spc="-2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900" spc="-25" dirty="0">
                <a:solidFill>
                  <a:srgbClr val="595959"/>
                </a:solidFill>
                <a:latin typeface="Outfit"/>
                <a:cs typeface="Outfit"/>
              </a:rPr>
              <a:t>2%</a:t>
            </a:r>
            <a:endParaRPr sz="1900">
              <a:latin typeface="Outfit"/>
              <a:cs typeface="Outfit"/>
            </a:endParaRPr>
          </a:p>
        </p:txBody>
      </p:sp>
      <p:grpSp>
        <p:nvGrpSpPr>
          <p:cNvPr id="137" name="object 137"/>
          <p:cNvGrpSpPr/>
          <p:nvPr/>
        </p:nvGrpSpPr>
        <p:grpSpPr>
          <a:xfrm>
            <a:off x="5244030" y="5402912"/>
            <a:ext cx="693420" cy="426084"/>
            <a:chOff x="5425463" y="5727758"/>
            <a:chExt cx="693420" cy="426084"/>
          </a:xfrm>
        </p:grpSpPr>
        <p:sp>
          <p:nvSpPr>
            <p:cNvPr id="138" name="object 138"/>
            <p:cNvSpPr/>
            <p:nvPr/>
          </p:nvSpPr>
          <p:spPr>
            <a:xfrm>
              <a:off x="5429590" y="5731886"/>
              <a:ext cx="685165" cy="417830"/>
            </a:xfrm>
            <a:custGeom>
              <a:avLst/>
              <a:gdLst/>
              <a:ahLst/>
              <a:cxnLst/>
              <a:rect l="l" t="t" r="r" b="b"/>
              <a:pathLst>
                <a:path w="685164" h="417829">
                  <a:moveTo>
                    <a:pt x="684544" y="0"/>
                  </a:moveTo>
                  <a:lnTo>
                    <a:pt x="108153" y="0"/>
                  </a:lnTo>
                  <a:lnTo>
                    <a:pt x="108153" y="69568"/>
                  </a:lnTo>
                  <a:lnTo>
                    <a:pt x="0" y="208695"/>
                  </a:lnTo>
                  <a:lnTo>
                    <a:pt x="108153" y="173910"/>
                  </a:lnTo>
                  <a:lnTo>
                    <a:pt x="108153" y="417390"/>
                  </a:lnTo>
                  <a:lnTo>
                    <a:pt x="684544" y="417390"/>
                  </a:lnTo>
                  <a:lnTo>
                    <a:pt x="6845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429590" y="5731886"/>
              <a:ext cx="685165" cy="417830"/>
            </a:xfrm>
            <a:custGeom>
              <a:avLst/>
              <a:gdLst/>
              <a:ahLst/>
              <a:cxnLst/>
              <a:rect l="l" t="t" r="r" b="b"/>
              <a:pathLst>
                <a:path w="685164" h="417829">
                  <a:moveTo>
                    <a:pt x="108153" y="0"/>
                  </a:moveTo>
                  <a:lnTo>
                    <a:pt x="204213" y="0"/>
                  </a:lnTo>
                  <a:lnTo>
                    <a:pt x="348314" y="0"/>
                  </a:lnTo>
                  <a:lnTo>
                    <a:pt x="684544" y="0"/>
                  </a:lnTo>
                  <a:lnTo>
                    <a:pt x="684544" y="69568"/>
                  </a:lnTo>
                  <a:lnTo>
                    <a:pt x="684544" y="173910"/>
                  </a:lnTo>
                  <a:lnTo>
                    <a:pt x="684544" y="417390"/>
                  </a:lnTo>
                  <a:lnTo>
                    <a:pt x="348314" y="417390"/>
                  </a:lnTo>
                  <a:lnTo>
                    <a:pt x="204213" y="417390"/>
                  </a:lnTo>
                  <a:lnTo>
                    <a:pt x="108153" y="417390"/>
                  </a:lnTo>
                  <a:lnTo>
                    <a:pt x="108153" y="173910"/>
                  </a:lnTo>
                  <a:lnTo>
                    <a:pt x="0" y="208695"/>
                  </a:lnTo>
                  <a:lnTo>
                    <a:pt x="108153" y="69568"/>
                  </a:lnTo>
                  <a:lnTo>
                    <a:pt x="108153" y="0"/>
                  </a:lnTo>
                  <a:close/>
                </a:path>
              </a:pathLst>
            </a:custGeom>
            <a:ln w="7853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0" name="object 140"/>
          <p:cNvSpPr txBox="1"/>
          <p:nvPr/>
        </p:nvSpPr>
        <p:spPr>
          <a:xfrm>
            <a:off x="5399329" y="5434097"/>
            <a:ext cx="443230" cy="3594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00" spc="-2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900" spc="-25" dirty="0">
                <a:solidFill>
                  <a:srgbClr val="595959"/>
                </a:solidFill>
                <a:latin typeface="Outfit"/>
                <a:cs typeface="Outfit"/>
              </a:rPr>
              <a:t>2%</a:t>
            </a:r>
            <a:endParaRPr sz="1900">
              <a:latin typeface="Outfit"/>
              <a:cs typeface="Outfit"/>
            </a:endParaRPr>
          </a:p>
        </p:txBody>
      </p:sp>
      <p:grpSp>
        <p:nvGrpSpPr>
          <p:cNvPr id="141" name="object 141"/>
          <p:cNvGrpSpPr/>
          <p:nvPr/>
        </p:nvGrpSpPr>
        <p:grpSpPr>
          <a:xfrm>
            <a:off x="7777777" y="6196859"/>
            <a:ext cx="751205" cy="438150"/>
            <a:chOff x="7959210" y="6521705"/>
            <a:chExt cx="751205" cy="438150"/>
          </a:xfrm>
        </p:grpSpPr>
        <p:sp>
          <p:nvSpPr>
            <p:cNvPr id="142" name="object 142"/>
            <p:cNvSpPr/>
            <p:nvPr/>
          </p:nvSpPr>
          <p:spPr>
            <a:xfrm>
              <a:off x="7963337" y="6525832"/>
              <a:ext cx="742950" cy="429895"/>
            </a:xfrm>
            <a:custGeom>
              <a:avLst/>
              <a:gdLst/>
              <a:ahLst/>
              <a:cxnLst/>
              <a:rect l="l" t="t" r="r" b="b"/>
              <a:pathLst>
                <a:path w="742950" h="429895">
                  <a:moveTo>
                    <a:pt x="742940" y="0"/>
                  </a:moveTo>
                  <a:lnTo>
                    <a:pt x="114729" y="0"/>
                  </a:lnTo>
                  <a:lnTo>
                    <a:pt x="114729" y="71547"/>
                  </a:lnTo>
                  <a:lnTo>
                    <a:pt x="0" y="214642"/>
                  </a:lnTo>
                  <a:lnTo>
                    <a:pt x="114729" y="178863"/>
                  </a:lnTo>
                  <a:lnTo>
                    <a:pt x="114729" y="429285"/>
                  </a:lnTo>
                  <a:lnTo>
                    <a:pt x="742940" y="429285"/>
                  </a:lnTo>
                  <a:lnTo>
                    <a:pt x="7429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7963337" y="6525832"/>
              <a:ext cx="742950" cy="429895"/>
            </a:xfrm>
            <a:custGeom>
              <a:avLst/>
              <a:gdLst/>
              <a:ahLst/>
              <a:cxnLst/>
              <a:rect l="l" t="t" r="r" b="b"/>
              <a:pathLst>
                <a:path w="742950" h="429895">
                  <a:moveTo>
                    <a:pt x="114729" y="0"/>
                  </a:moveTo>
                  <a:lnTo>
                    <a:pt x="219427" y="0"/>
                  </a:lnTo>
                  <a:lnTo>
                    <a:pt x="376491" y="0"/>
                  </a:lnTo>
                  <a:lnTo>
                    <a:pt x="742940" y="0"/>
                  </a:lnTo>
                  <a:lnTo>
                    <a:pt x="742940" y="71547"/>
                  </a:lnTo>
                  <a:lnTo>
                    <a:pt x="742940" y="178863"/>
                  </a:lnTo>
                  <a:lnTo>
                    <a:pt x="742940" y="429285"/>
                  </a:lnTo>
                  <a:lnTo>
                    <a:pt x="376491" y="429285"/>
                  </a:lnTo>
                  <a:lnTo>
                    <a:pt x="219427" y="429285"/>
                  </a:lnTo>
                  <a:lnTo>
                    <a:pt x="114729" y="429285"/>
                  </a:lnTo>
                  <a:lnTo>
                    <a:pt x="114729" y="178863"/>
                  </a:lnTo>
                  <a:lnTo>
                    <a:pt x="0" y="214642"/>
                  </a:lnTo>
                  <a:lnTo>
                    <a:pt x="114729" y="71547"/>
                  </a:lnTo>
                  <a:lnTo>
                    <a:pt x="114729" y="0"/>
                  </a:lnTo>
                  <a:close/>
                </a:path>
              </a:pathLst>
            </a:custGeom>
            <a:ln w="7853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4" name="object 144"/>
          <p:cNvSpPr txBox="1"/>
          <p:nvPr/>
        </p:nvSpPr>
        <p:spPr>
          <a:xfrm>
            <a:off x="7948291" y="6232652"/>
            <a:ext cx="48450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950" spc="-19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2925" spc="-37" baseline="2849" dirty="0">
                <a:solidFill>
                  <a:srgbClr val="595959"/>
                </a:solidFill>
                <a:latin typeface="Outfit"/>
                <a:cs typeface="Outfit"/>
              </a:rPr>
              <a:t>4%</a:t>
            </a:r>
            <a:endParaRPr sz="2925" baseline="2849">
              <a:latin typeface="Outfit"/>
              <a:cs typeface="Outfit"/>
            </a:endParaRPr>
          </a:p>
        </p:txBody>
      </p:sp>
      <p:grpSp>
        <p:nvGrpSpPr>
          <p:cNvPr id="145" name="object 145"/>
          <p:cNvGrpSpPr/>
          <p:nvPr/>
        </p:nvGrpSpPr>
        <p:grpSpPr>
          <a:xfrm>
            <a:off x="9091883" y="6835000"/>
            <a:ext cx="697865" cy="398780"/>
            <a:chOff x="9273316" y="7159846"/>
            <a:chExt cx="697865" cy="398780"/>
          </a:xfrm>
        </p:grpSpPr>
        <p:sp>
          <p:nvSpPr>
            <p:cNvPr id="146" name="object 146"/>
            <p:cNvSpPr/>
            <p:nvPr/>
          </p:nvSpPr>
          <p:spPr>
            <a:xfrm>
              <a:off x="9277444" y="7163974"/>
              <a:ext cx="689610" cy="390525"/>
            </a:xfrm>
            <a:custGeom>
              <a:avLst/>
              <a:gdLst/>
              <a:ahLst/>
              <a:cxnLst/>
              <a:rect l="l" t="t" r="r" b="b"/>
              <a:pathLst>
                <a:path w="689609" h="390525">
                  <a:moveTo>
                    <a:pt x="689455" y="0"/>
                  </a:moveTo>
                  <a:lnTo>
                    <a:pt x="107923" y="0"/>
                  </a:lnTo>
                  <a:lnTo>
                    <a:pt x="107923" y="65055"/>
                  </a:lnTo>
                  <a:lnTo>
                    <a:pt x="0" y="195166"/>
                  </a:lnTo>
                  <a:lnTo>
                    <a:pt x="107923" y="162633"/>
                  </a:lnTo>
                  <a:lnTo>
                    <a:pt x="107923" y="390323"/>
                  </a:lnTo>
                  <a:lnTo>
                    <a:pt x="689455" y="390323"/>
                  </a:lnTo>
                  <a:lnTo>
                    <a:pt x="6894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277444" y="7163974"/>
              <a:ext cx="689610" cy="390525"/>
            </a:xfrm>
            <a:custGeom>
              <a:avLst/>
              <a:gdLst/>
              <a:ahLst/>
              <a:cxnLst/>
              <a:rect l="l" t="t" r="r" b="b"/>
              <a:pathLst>
                <a:path w="689609" h="390525">
                  <a:moveTo>
                    <a:pt x="107923" y="0"/>
                  </a:moveTo>
                  <a:lnTo>
                    <a:pt x="204841" y="0"/>
                  </a:lnTo>
                  <a:lnTo>
                    <a:pt x="350230" y="0"/>
                  </a:lnTo>
                  <a:lnTo>
                    <a:pt x="689455" y="0"/>
                  </a:lnTo>
                  <a:lnTo>
                    <a:pt x="689455" y="65055"/>
                  </a:lnTo>
                  <a:lnTo>
                    <a:pt x="689455" y="162633"/>
                  </a:lnTo>
                  <a:lnTo>
                    <a:pt x="689455" y="390323"/>
                  </a:lnTo>
                  <a:lnTo>
                    <a:pt x="350230" y="390323"/>
                  </a:lnTo>
                  <a:lnTo>
                    <a:pt x="204841" y="390323"/>
                  </a:lnTo>
                  <a:lnTo>
                    <a:pt x="107923" y="390323"/>
                  </a:lnTo>
                  <a:lnTo>
                    <a:pt x="107923" y="162633"/>
                  </a:lnTo>
                  <a:lnTo>
                    <a:pt x="0" y="195166"/>
                  </a:lnTo>
                  <a:lnTo>
                    <a:pt x="107923" y="65055"/>
                  </a:lnTo>
                  <a:lnTo>
                    <a:pt x="107923" y="0"/>
                  </a:lnTo>
                  <a:close/>
                </a:path>
              </a:pathLst>
            </a:custGeom>
            <a:ln w="7853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9267672" y="6867506"/>
            <a:ext cx="46037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1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900" spc="-17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900" spc="-35" dirty="0">
                <a:solidFill>
                  <a:srgbClr val="595959"/>
                </a:solidFill>
                <a:latin typeface="Outfit"/>
                <a:cs typeface="Outfit"/>
              </a:rPr>
              <a:t>6%</a:t>
            </a:r>
            <a:endParaRPr sz="1900">
              <a:latin typeface="Outfit"/>
              <a:cs typeface="Outfit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10317064" y="7204494"/>
            <a:ext cx="645160" cy="390525"/>
            <a:chOff x="10498497" y="7529340"/>
            <a:chExt cx="645160" cy="390525"/>
          </a:xfrm>
        </p:grpSpPr>
        <p:sp>
          <p:nvSpPr>
            <p:cNvPr id="150" name="object 150"/>
            <p:cNvSpPr/>
            <p:nvPr/>
          </p:nvSpPr>
          <p:spPr>
            <a:xfrm>
              <a:off x="10502614" y="7533467"/>
              <a:ext cx="636905" cy="382270"/>
            </a:xfrm>
            <a:custGeom>
              <a:avLst/>
              <a:gdLst/>
              <a:ahLst/>
              <a:cxnLst/>
              <a:rect l="l" t="t" r="r" b="b"/>
              <a:pathLst>
                <a:path w="636904" h="382270">
                  <a:moveTo>
                    <a:pt x="636556" y="0"/>
                  </a:moveTo>
                  <a:lnTo>
                    <a:pt x="100206" y="0"/>
                  </a:lnTo>
                  <a:lnTo>
                    <a:pt x="100206" y="63631"/>
                  </a:lnTo>
                  <a:lnTo>
                    <a:pt x="0" y="190905"/>
                  </a:lnTo>
                  <a:lnTo>
                    <a:pt x="100206" y="159084"/>
                  </a:lnTo>
                  <a:lnTo>
                    <a:pt x="100206" y="381810"/>
                  </a:lnTo>
                  <a:lnTo>
                    <a:pt x="636556" y="381810"/>
                  </a:lnTo>
                  <a:lnTo>
                    <a:pt x="6365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10502625" y="7533467"/>
              <a:ext cx="636905" cy="382270"/>
            </a:xfrm>
            <a:custGeom>
              <a:avLst/>
              <a:gdLst/>
              <a:ahLst/>
              <a:cxnLst/>
              <a:rect l="l" t="t" r="r" b="b"/>
              <a:pathLst>
                <a:path w="636904" h="382270">
                  <a:moveTo>
                    <a:pt x="100195" y="0"/>
                  </a:moveTo>
                  <a:lnTo>
                    <a:pt x="189585" y="0"/>
                  </a:lnTo>
                  <a:lnTo>
                    <a:pt x="323676" y="0"/>
                  </a:lnTo>
                  <a:lnTo>
                    <a:pt x="636546" y="0"/>
                  </a:lnTo>
                  <a:lnTo>
                    <a:pt x="636546" y="63631"/>
                  </a:lnTo>
                  <a:lnTo>
                    <a:pt x="636546" y="159084"/>
                  </a:lnTo>
                  <a:lnTo>
                    <a:pt x="636546" y="381810"/>
                  </a:lnTo>
                  <a:lnTo>
                    <a:pt x="323676" y="381810"/>
                  </a:lnTo>
                  <a:lnTo>
                    <a:pt x="189585" y="381810"/>
                  </a:lnTo>
                  <a:lnTo>
                    <a:pt x="100195" y="381810"/>
                  </a:lnTo>
                  <a:lnTo>
                    <a:pt x="100195" y="159084"/>
                  </a:lnTo>
                  <a:lnTo>
                    <a:pt x="0" y="190905"/>
                  </a:lnTo>
                  <a:lnTo>
                    <a:pt x="100195" y="63631"/>
                  </a:lnTo>
                  <a:lnTo>
                    <a:pt x="100195" y="0"/>
                  </a:lnTo>
                  <a:close/>
                </a:path>
              </a:pathLst>
            </a:custGeom>
            <a:ln w="7853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2" name="object 152"/>
          <p:cNvSpPr txBox="1"/>
          <p:nvPr/>
        </p:nvSpPr>
        <p:spPr>
          <a:xfrm>
            <a:off x="10468099" y="7236896"/>
            <a:ext cx="43434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900" spc="-25" dirty="0">
                <a:solidFill>
                  <a:srgbClr val="595959"/>
                </a:solidFill>
                <a:latin typeface="Outfit"/>
                <a:cs typeface="Outfit"/>
              </a:rPr>
              <a:t>8%</a:t>
            </a:r>
            <a:endParaRPr sz="1900">
              <a:latin typeface="Outfit"/>
              <a:cs typeface="Outfit"/>
            </a:endParaRPr>
          </a:p>
        </p:txBody>
      </p:sp>
      <p:grpSp>
        <p:nvGrpSpPr>
          <p:cNvPr id="153" name="object 153"/>
          <p:cNvGrpSpPr/>
          <p:nvPr/>
        </p:nvGrpSpPr>
        <p:grpSpPr>
          <a:xfrm>
            <a:off x="11592795" y="7830204"/>
            <a:ext cx="633730" cy="374650"/>
            <a:chOff x="11774228" y="8155050"/>
            <a:chExt cx="633730" cy="374650"/>
          </a:xfrm>
        </p:grpSpPr>
        <p:sp>
          <p:nvSpPr>
            <p:cNvPr id="154" name="object 154"/>
            <p:cNvSpPr/>
            <p:nvPr/>
          </p:nvSpPr>
          <p:spPr>
            <a:xfrm>
              <a:off x="11778155" y="8158976"/>
              <a:ext cx="626110" cy="367030"/>
            </a:xfrm>
            <a:custGeom>
              <a:avLst/>
              <a:gdLst/>
              <a:ahLst/>
              <a:cxnLst/>
              <a:rect l="l" t="t" r="r" b="b"/>
              <a:pathLst>
                <a:path w="626109" h="367029">
                  <a:moveTo>
                    <a:pt x="625698" y="0"/>
                  </a:moveTo>
                  <a:lnTo>
                    <a:pt x="97944" y="0"/>
                  </a:lnTo>
                  <a:lnTo>
                    <a:pt x="97944" y="61129"/>
                  </a:lnTo>
                  <a:lnTo>
                    <a:pt x="0" y="183366"/>
                  </a:lnTo>
                  <a:lnTo>
                    <a:pt x="97944" y="152812"/>
                  </a:lnTo>
                  <a:lnTo>
                    <a:pt x="97944" y="366742"/>
                  </a:lnTo>
                  <a:lnTo>
                    <a:pt x="625698" y="366742"/>
                  </a:lnTo>
                  <a:lnTo>
                    <a:pt x="6256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1778155" y="8158976"/>
              <a:ext cx="626110" cy="367030"/>
            </a:xfrm>
            <a:custGeom>
              <a:avLst/>
              <a:gdLst/>
              <a:ahLst/>
              <a:cxnLst/>
              <a:rect l="l" t="t" r="r" b="b"/>
              <a:pathLst>
                <a:path w="626109" h="367029">
                  <a:moveTo>
                    <a:pt x="97944" y="0"/>
                  </a:moveTo>
                  <a:lnTo>
                    <a:pt x="185900" y="0"/>
                  </a:lnTo>
                  <a:lnTo>
                    <a:pt x="317843" y="0"/>
                  </a:lnTo>
                  <a:lnTo>
                    <a:pt x="625698" y="0"/>
                  </a:lnTo>
                  <a:lnTo>
                    <a:pt x="625698" y="61118"/>
                  </a:lnTo>
                  <a:lnTo>
                    <a:pt x="625698" y="152812"/>
                  </a:lnTo>
                  <a:lnTo>
                    <a:pt x="625698" y="366742"/>
                  </a:lnTo>
                  <a:lnTo>
                    <a:pt x="317843" y="366742"/>
                  </a:lnTo>
                  <a:lnTo>
                    <a:pt x="185900" y="366742"/>
                  </a:lnTo>
                  <a:lnTo>
                    <a:pt x="97944" y="366742"/>
                  </a:lnTo>
                  <a:lnTo>
                    <a:pt x="97944" y="152812"/>
                  </a:lnTo>
                  <a:lnTo>
                    <a:pt x="0" y="183366"/>
                  </a:lnTo>
                  <a:lnTo>
                    <a:pt x="97944" y="61118"/>
                  </a:lnTo>
                  <a:lnTo>
                    <a:pt x="97944" y="0"/>
                  </a:lnTo>
                  <a:close/>
                </a:path>
              </a:pathLst>
            </a:custGeom>
            <a:ln w="7853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6" name="object 156"/>
          <p:cNvSpPr txBox="1"/>
          <p:nvPr/>
        </p:nvSpPr>
        <p:spPr>
          <a:xfrm>
            <a:off x="11735812" y="7848262"/>
            <a:ext cx="436245" cy="326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5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900" spc="-25" dirty="0">
                <a:solidFill>
                  <a:srgbClr val="595959"/>
                </a:solidFill>
                <a:latin typeface="Outfit"/>
                <a:cs typeface="Outfit"/>
              </a:rPr>
              <a:t>9%</a:t>
            </a:r>
            <a:endParaRPr sz="1900">
              <a:latin typeface="Outfit"/>
              <a:cs typeface="Outfit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12363712" y="8559426"/>
            <a:ext cx="85970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3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12%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12363712" y="7988607"/>
            <a:ext cx="85970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3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10%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12363712" y="7417788"/>
            <a:ext cx="85970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3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8%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2363712" y="6846968"/>
            <a:ext cx="108830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3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6%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12363711" y="6276147"/>
            <a:ext cx="85970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3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4%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12363712" y="5705329"/>
            <a:ext cx="85970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3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2%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12363712" y="5134508"/>
            <a:ext cx="85970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0%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12363712" y="4563689"/>
            <a:ext cx="51244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2%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12363712" y="3992867"/>
            <a:ext cx="51244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4%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12363712" y="3416669"/>
            <a:ext cx="51244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6%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12363711" y="2845851"/>
            <a:ext cx="70730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8%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798836" y="8560025"/>
            <a:ext cx="12382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50" dirty="0">
                <a:solidFill>
                  <a:srgbClr val="595959"/>
                </a:solidFill>
                <a:latin typeface="Outfit"/>
                <a:cs typeface="Outfit"/>
              </a:rPr>
              <a:t>0</a:t>
            </a:r>
            <a:endParaRPr sz="1400">
              <a:latin typeface="Outfit"/>
              <a:cs typeface="Outfit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1380692" y="7610350"/>
            <a:ext cx="863301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20.000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1372177" y="6655300"/>
            <a:ext cx="73894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40.000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1377257" y="5705626"/>
            <a:ext cx="802536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60.000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1379349" y="4750575"/>
            <a:ext cx="80044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80.000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1311675" y="3800900"/>
            <a:ext cx="799448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100.000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1328855" y="2845850"/>
            <a:ext cx="722652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120.000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2582800" y="8712945"/>
            <a:ext cx="215444" cy="579284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24</a:t>
            </a:r>
            <a:r>
              <a:rPr sz="1400" spc="1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25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3855156" y="8599849"/>
            <a:ext cx="215444" cy="69238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25</a:t>
            </a:r>
            <a:r>
              <a:rPr sz="1400" spc="-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- 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26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5127512" y="8693753"/>
            <a:ext cx="215444" cy="598476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26</a:t>
            </a:r>
            <a:r>
              <a:rPr sz="1400" spc="-4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10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27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6399868" y="8605040"/>
            <a:ext cx="215444" cy="687189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27</a:t>
            </a:r>
            <a:r>
              <a:rPr sz="1400" spc="1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- 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28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7672225" y="8718286"/>
            <a:ext cx="430887" cy="573943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28</a:t>
            </a:r>
            <a:r>
              <a:rPr sz="1400" spc="-3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9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29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8944582" y="8684579"/>
            <a:ext cx="215444" cy="60765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29</a:t>
            </a:r>
            <a:r>
              <a:rPr sz="1400" spc="-4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10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30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10216939" y="8562879"/>
            <a:ext cx="215444" cy="72935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30</a:t>
            </a:r>
            <a:r>
              <a:rPr sz="1400" spc="3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1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31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11489294" y="8447026"/>
            <a:ext cx="215444" cy="769003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31-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32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828748" y="5339829"/>
            <a:ext cx="215444" cy="1314492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GWh-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año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2677017" y="9959037"/>
            <a:ext cx="218440" cy="92075"/>
          </a:xfrm>
          <a:custGeom>
            <a:avLst/>
            <a:gdLst/>
            <a:ahLst/>
            <a:cxnLst/>
            <a:rect l="l" t="t" r="r" b="b"/>
            <a:pathLst>
              <a:path w="218439" h="92075">
                <a:moveTo>
                  <a:pt x="218317" y="0"/>
                </a:moveTo>
                <a:lnTo>
                  <a:pt x="0" y="0"/>
                </a:lnTo>
                <a:lnTo>
                  <a:pt x="0" y="91923"/>
                </a:lnTo>
                <a:lnTo>
                  <a:pt x="218317" y="91923"/>
                </a:lnTo>
                <a:lnTo>
                  <a:pt x="218317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141018" y="9959037"/>
            <a:ext cx="218440" cy="92075"/>
          </a:xfrm>
          <a:custGeom>
            <a:avLst/>
            <a:gdLst/>
            <a:ahLst/>
            <a:cxnLst/>
            <a:rect l="l" t="t" r="r" b="b"/>
            <a:pathLst>
              <a:path w="218440" h="92075">
                <a:moveTo>
                  <a:pt x="218317" y="0"/>
                </a:moveTo>
                <a:lnTo>
                  <a:pt x="0" y="0"/>
                </a:lnTo>
                <a:lnTo>
                  <a:pt x="0" y="91923"/>
                </a:lnTo>
                <a:lnTo>
                  <a:pt x="218317" y="91923"/>
                </a:lnTo>
                <a:lnTo>
                  <a:pt x="218317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2677017" y="10229060"/>
            <a:ext cx="218440" cy="92075"/>
          </a:xfrm>
          <a:custGeom>
            <a:avLst/>
            <a:gdLst/>
            <a:ahLst/>
            <a:cxnLst/>
            <a:rect l="l" t="t" r="r" b="b"/>
            <a:pathLst>
              <a:path w="218439" h="92075">
                <a:moveTo>
                  <a:pt x="218317" y="0"/>
                </a:moveTo>
                <a:lnTo>
                  <a:pt x="0" y="0"/>
                </a:lnTo>
                <a:lnTo>
                  <a:pt x="0" y="91923"/>
                </a:lnTo>
                <a:lnTo>
                  <a:pt x="218317" y="91923"/>
                </a:lnTo>
                <a:lnTo>
                  <a:pt x="218317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7" name="object 18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38144" y="10242370"/>
            <a:ext cx="224056" cy="65296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79893" y="10512393"/>
            <a:ext cx="218317" cy="65296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38144" y="10512393"/>
            <a:ext cx="224056" cy="65296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40476" y="10769358"/>
            <a:ext cx="97148" cy="97159"/>
          </a:xfrm>
          <a:prstGeom prst="rect">
            <a:avLst/>
          </a:prstGeom>
        </p:spPr>
      </p:pic>
      <p:sp>
        <p:nvSpPr>
          <p:cNvPr id="191" name="object 191"/>
          <p:cNvSpPr txBox="1"/>
          <p:nvPr/>
        </p:nvSpPr>
        <p:spPr>
          <a:xfrm>
            <a:off x="2908385" y="9800394"/>
            <a:ext cx="3630486" cy="12038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6379">
              <a:lnSpc>
                <a:spcPct val="141800"/>
              </a:lnSpc>
              <a:spcBef>
                <a:spcPts val="9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ENFICC</a:t>
            </a:r>
            <a:r>
              <a:rPr sz="1400" spc="3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ver</a:t>
            </a:r>
            <a:r>
              <a:rPr sz="1400" spc="-7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5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En</a:t>
            </a:r>
            <a:r>
              <a:rPr sz="1400" spc="4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operación</a:t>
            </a:r>
            <a:r>
              <a:rPr sz="1400" spc="3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[GWh/año]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ENFICC</a:t>
            </a:r>
            <a:r>
              <a:rPr sz="1400" spc="4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ver</a:t>
            </a:r>
            <a:r>
              <a:rPr sz="1400" spc="-7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6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Futura</a:t>
            </a:r>
            <a:r>
              <a:rPr sz="1400" spc="-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[GWh/año]</a:t>
            </a:r>
            <a:endParaRPr sz="1400" dirty="0">
              <a:latin typeface="Outfit"/>
              <a:cs typeface="Outfit"/>
            </a:endParaRPr>
          </a:p>
          <a:p>
            <a:pPr marL="12700" marR="5080">
              <a:lnSpc>
                <a:spcPct val="141700"/>
              </a:lnSpc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Py</a:t>
            </a:r>
            <a:r>
              <a:rPr sz="1400" spc="6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Dem</a:t>
            </a:r>
            <a:r>
              <a:rPr sz="1400" spc="-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UPME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IC95%</a:t>
            </a:r>
            <a:r>
              <a:rPr sz="1400" spc="-2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Inf</a:t>
            </a:r>
            <a:r>
              <a:rPr sz="1400" spc="3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12-24</a:t>
            </a:r>
            <a:r>
              <a:rPr sz="1400" spc="5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[GWh/año]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OEF</a:t>
            </a: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 [GWh/año]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7138144" y="10817937"/>
            <a:ext cx="224154" cy="0"/>
          </a:xfrm>
          <a:custGeom>
            <a:avLst/>
            <a:gdLst/>
            <a:ahLst/>
            <a:cxnLst/>
            <a:rect l="l" t="t" r="r" b="b"/>
            <a:pathLst>
              <a:path w="224154">
                <a:moveTo>
                  <a:pt x="0" y="0"/>
                </a:moveTo>
                <a:lnTo>
                  <a:pt x="224056" y="0"/>
                </a:lnTo>
              </a:path>
            </a:pathLst>
          </a:custGeom>
          <a:ln w="23559">
            <a:solidFill>
              <a:srgbClr val="276A7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 txBox="1"/>
          <p:nvPr/>
        </p:nvSpPr>
        <p:spPr>
          <a:xfrm>
            <a:off x="7371290" y="9800394"/>
            <a:ext cx="5041793" cy="118494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PNDC</a:t>
            </a: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 [GWh/año]</a:t>
            </a:r>
            <a:endParaRPr sz="14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Py</a:t>
            </a:r>
            <a:r>
              <a:rPr sz="1400" spc="7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Dem</a:t>
            </a:r>
            <a:r>
              <a:rPr sz="1400" spc="1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UPME</a:t>
            </a:r>
            <a:r>
              <a:rPr sz="1400" spc="-1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EscM</a:t>
            </a:r>
            <a:r>
              <a:rPr sz="1400" spc="3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12-24</a:t>
            </a:r>
            <a:r>
              <a:rPr sz="1400" spc="-2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[GWh/año]</a:t>
            </a:r>
            <a:endParaRPr sz="14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Py</a:t>
            </a:r>
            <a:r>
              <a:rPr sz="1400" spc="9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Dem</a:t>
            </a:r>
            <a:r>
              <a:rPr sz="1400" spc="3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UPME</a:t>
            </a:r>
            <a:r>
              <a:rPr sz="1400" spc="-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IC68%</a:t>
            </a:r>
            <a:r>
              <a:rPr sz="1400" spc="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Inf</a:t>
            </a:r>
            <a:r>
              <a:rPr sz="1400" spc="-3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12-24</a:t>
            </a: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 [GWh/año]</a:t>
            </a:r>
            <a:endParaRPr sz="140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400" dirty="0">
                <a:solidFill>
                  <a:srgbClr val="595959"/>
                </a:solidFill>
                <a:latin typeface="Times New Roman"/>
                <a:cs typeface="Times New Roman"/>
              </a:rPr>
              <a:t>!</a:t>
            </a:r>
            <a:r>
              <a:rPr sz="1400" spc="395" dirty="0">
                <a:solidFill>
                  <a:srgbClr val="595959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(ENFICC</a:t>
            </a:r>
            <a:r>
              <a:rPr sz="1400" spc="2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-</a:t>
            </a:r>
            <a:r>
              <a:rPr sz="1400" spc="2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PyDem</a:t>
            </a:r>
            <a:r>
              <a:rPr sz="1400" spc="2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24</a:t>
            </a:r>
            <a:r>
              <a:rPr sz="1400" spc="2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Escenario</a:t>
            </a:r>
            <a:r>
              <a:rPr sz="1400" spc="20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595959"/>
                </a:solidFill>
                <a:latin typeface="Outfit"/>
                <a:cs typeface="Outfit"/>
              </a:rPr>
              <a:t>Medio)/PyDem</a:t>
            </a:r>
            <a:r>
              <a:rPr sz="1400" spc="25" dirty="0">
                <a:solidFill>
                  <a:srgbClr val="595959"/>
                </a:solidFill>
                <a:latin typeface="Outfit"/>
                <a:cs typeface="Outfit"/>
              </a:rPr>
              <a:t> </a:t>
            </a:r>
            <a:r>
              <a:rPr sz="1400" spc="-10" dirty="0">
                <a:solidFill>
                  <a:srgbClr val="595959"/>
                </a:solidFill>
                <a:latin typeface="Outfit"/>
                <a:cs typeface="Outfit"/>
              </a:rPr>
              <a:t>EscMedio</a:t>
            </a:r>
            <a:endParaRPr sz="1400">
              <a:latin typeface="Outfit"/>
              <a:cs typeface="Outfit"/>
            </a:endParaRPr>
          </a:p>
        </p:txBody>
      </p:sp>
      <p:grpSp>
        <p:nvGrpSpPr>
          <p:cNvPr id="194" name="object 194"/>
          <p:cNvGrpSpPr/>
          <p:nvPr/>
        </p:nvGrpSpPr>
        <p:grpSpPr>
          <a:xfrm>
            <a:off x="1099997" y="0"/>
            <a:ext cx="4109085" cy="217170"/>
            <a:chOff x="1099997" y="0"/>
            <a:chExt cx="4109085" cy="217170"/>
          </a:xfrm>
        </p:grpSpPr>
        <p:sp>
          <p:nvSpPr>
            <p:cNvPr id="195" name="object 195"/>
            <p:cNvSpPr/>
            <p:nvPr/>
          </p:nvSpPr>
          <p:spPr>
            <a:xfrm>
              <a:off x="2145808" y="0"/>
              <a:ext cx="996315" cy="217170"/>
            </a:xfrm>
            <a:custGeom>
              <a:avLst/>
              <a:gdLst/>
              <a:ahLst/>
              <a:cxnLst/>
              <a:rect l="l" t="t" r="r" b="b"/>
              <a:pathLst>
                <a:path w="996314" h="217170">
                  <a:moveTo>
                    <a:pt x="0" y="216653"/>
                  </a:moveTo>
                  <a:lnTo>
                    <a:pt x="995990" y="216653"/>
                  </a:lnTo>
                  <a:lnTo>
                    <a:pt x="99599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1099997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4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141799" y="0"/>
              <a:ext cx="1021080" cy="217170"/>
            </a:xfrm>
            <a:custGeom>
              <a:avLst/>
              <a:gdLst/>
              <a:ahLst/>
              <a:cxnLst/>
              <a:rect l="l" t="t" r="r" b="b"/>
              <a:pathLst>
                <a:path w="1021079" h="217170">
                  <a:moveTo>
                    <a:pt x="0" y="216653"/>
                  </a:moveTo>
                  <a:lnTo>
                    <a:pt x="1020900" y="216653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4162700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5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9" name="object 199"/>
          <p:cNvSpPr txBox="1">
            <a:spLocks noGrp="1"/>
          </p:cNvSpPr>
          <p:nvPr>
            <p:ph type="title"/>
          </p:nvPr>
        </p:nvSpPr>
        <p:spPr>
          <a:xfrm>
            <a:off x="1087305" y="361593"/>
            <a:ext cx="13582015" cy="1743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950"/>
              </a:lnSpc>
              <a:spcBef>
                <a:spcPts val="100"/>
              </a:spcBef>
              <a:tabLst>
                <a:tab pos="3943350" algn="l"/>
              </a:tabLst>
            </a:pPr>
            <a:r>
              <a:rPr spc="-10" dirty="0">
                <a:solidFill>
                  <a:srgbClr val="5A0059"/>
                </a:solidFill>
              </a:rPr>
              <a:t>Balance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10" dirty="0">
                <a:solidFill>
                  <a:srgbClr val="5A0059"/>
                </a:solidFill>
              </a:rPr>
              <a:t>Oferta/Demanda</a:t>
            </a:r>
          </a:p>
          <a:p>
            <a:pPr marL="12700">
              <a:lnSpc>
                <a:spcPts val="4570"/>
              </a:lnSpc>
            </a:pPr>
            <a:r>
              <a:rPr sz="4100" b="0" dirty="0">
                <a:solidFill>
                  <a:srgbClr val="5A0059"/>
                </a:solidFill>
                <a:latin typeface="Outfit"/>
                <a:cs typeface="Outfit"/>
              </a:rPr>
              <a:t>Información</a:t>
            </a:r>
            <a:r>
              <a:rPr sz="4100" b="0" spc="-65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0" dirty="0">
                <a:solidFill>
                  <a:srgbClr val="5A0059"/>
                </a:solidFill>
                <a:latin typeface="Outfit"/>
                <a:cs typeface="Outfit"/>
              </a:rPr>
              <a:t>XM</a:t>
            </a:r>
            <a:r>
              <a:rPr sz="4100" b="0" spc="-55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0" dirty="0">
                <a:solidFill>
                  <a:srgbClr val="5A0059"/>
                </a:solidFill>
                <a:latin typeface="Outfit"/>
                <a:cs typeface="Outfit"/>
              </a:rPr>
              <a:t>al</a:t>
            </a:r>
            <a:r>
              <a:rPr sz="4100" b="0" spc="-55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0" dirty="0">
                <a:solidFill>
                  <a:srgbClr val="5A0059"/>
                </a:solidFill>
                <a:latin typeface="Outfit"/>
                <a:cs typeface="Outfit"/>
              </a:rPr>
              <a:t>23</a:t>
            </a:r>
            <a:r>
              <a:rPr sz="4100" b="0" spc="-55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0" dirty="0">
                <a:solidFill>
                  <a:srgbClr val="5A0059"/>
                </a:solidFill>
                <a:latin typeface="Outfit"/>
                <a:cs typeface="Outfit"/>
              </a:rPr>
              <a:t>de</a:t>
            </a:r>
            <a:r>
              <a:rPr sz="4100" b="0" spc="-55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0" dirty="0">
                <a:solidFill>
                  <a:srgbClr val="5A0059"/>
                </a:solidFill>
                <a:latin typeface="Outfit"/>
                <a:cs typeface="Outfit"/>
              </a:rPr>
              <a:t>mayo</a:t>
            </a:r>
            <a:r>
              <a:rPr sz="4100" b="0" spc="-55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0" dirty="0">
                <a:solidFill>
                  <a:srgbClr val="5A0059"/>
                </a:solidFill>
                <a:latin typeface="Outfit"/>
                <a:cs typeface="Outfit"/>
              </a:rPr>
              <a:t>2025</a:t>
            </a:r>
            <a:r>
              <a:rPr sz="4100" b="0" spc="-55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0" dirty="0">
                <a:solidFill>
                  <a:srgbClr val="5A0059"/>
                </a:solidFill>
                <a:latin typeface="Outfit"/>
                <a:cs typeface="Outfit"/>
              </a:rPr>
              <a:t>y</a:t>
            </a:r>
            <a:r>
              <a:rPr sz="4100" b="0" spc="-55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0" spc="-75" dirty="0">
                <a:solidFill>
                  <a:srgbClr val="5A0059"/>
                </a:solidFill>
                <a:latin typeface="Outfit"/>
                <a:cs typeface="Outfit"/>
              </a:rPr>
              <a:t>Proy.</a:t>
            </a:r>
            <a:r>
              <a:rPr sz="4100" b="0" spc="-55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0" dirty="0">
                <a:solidFill>
                  <a:srgbClr val="5A0059"/>
                </a:solidFill>
                <a:latin typeface="Outfit"/>
                <a:cs typeface="Outfit"/>
              </a:rPr>
              <a:t>UPME</a:t>
            </a:r>
            <a:r>
              <a:rPr sz="4100" b="0" spc="-55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0" spc="-85" dirty="0">
                <a:solidFill>
                  <a:srgbClr val="5A0059"/>
                </a:solidFill>
                <a:latin typeface="Outfit"/>
                <a:cs typeface="Outfit"/>
              </a:rPr>
              <a:t>12-</a:t>
            </a:r>
            <a:r>
              <a:rPr sz="4100" b="0" spc="-20" dirty="0">
                <a:solidFill>
                  <a:srgbClr val="5A0059"/>
                </a:solidFill>
                <a:latin typeface="Outfit"/>
                <a:cs typeface="Outfit"/>
              </a:rPr>
              <a:t>2024</a:t>
            </a:r>
            <a:endParaRPr sz="4100" dirty="0">
              <a:latin typeface="Outfit"/>
              <a:cs typeface="Outfit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14085082" y="3179048"/>
            <a:ext cx="5004435" cy="1835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Para</a:t>
            </a:r>
            <a:r>
              <a:rPr sz="2950" b="1" spc="-4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el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periodo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40" dirty="0">
                <a:solidFill>
                  <a:srgbClr val="5C7196"/>
                </a:solidFill>
                <a:latin typeface="Outfit Black"/>
                <a:cs typeface="Outfit Black"/>
              </a:rPr>
              <a:t>29-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30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 se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identiﬁca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un</a:t>
            </a:r>
            <a:r>
              <a:rPr sz="2950" b="1" spc="-2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déﬁcit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del</a:t>
            </a:r>
            <a:r>
              <a:rPr sz="2950" b="1" spc="-2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6%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(Enﬁcc/Demanda)</a:t>
            </a:r>
            <a:r>
              <a:rPr sz="2950" b="1" spc="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25" dirty="0">
                <a:solidFill>
                  <a:srgbClr val="5C7196"/>
                </a:solidFill>
                <a:latin typeface="Outfit Black"/>
                <a:cs typeface="Outfit Black"/>
              </a:rPr>
              <a:t>con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respecto</a:t>
            </a:r>
            <a:r>
              <a:rPr sz="2950" b="1" spc="-65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al</a:t>
            </a:r>
            <a:r>
              <a:rPr sz="2950" b="1" spc="-5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dirty="0">
                <a:solidFill>
                  <a:srgbClr val="5C7196"/>
                </a:solidFill>
                <a:latin typeface="Outfit Black"/>
                <a:cs typeface="Outfit Black"/>
              </a:rPr>
              <a:t>Escenario</a:t>
            </a:r>
            <a:r>
              <a:rPr sz="2950" b="1" spc="-50" dirty="0">
                <a:solidFill>
                  <a:srgbClr val="5C7196"/>
                </a:solidFill>
                <a:latin typeface="Outfit Black"/>
                <a:cs typeface="Outfit Black"/>
              </a:rPr>
              <a:t> </a:t>
            </a:r>
            <a:r>
              <a:rPr sz="2950" b="1" spc="-10" dirty="0">
                <a:solidFill>
                  <a:srgbClr val="5C7196"/>
                </a:solidFill>
                <a:latin typeface="Outfit Black"/>
                <a:cs typeface="Outfit Black"/>
              </a:rPr>
              <a:t>Medio</a:t>
            </a:r>
            <a:endParaRPr sz="2950" dirty="0">
              <a:latin typeface="Outfit Black"/>
              <a:cs typeface="Outfit Black"/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13582197" y="3147760"/>
            <a:ext cx="0" cy="7546975"/>
          </a:xfrm>
          <a:custGeom>
            <a:avLst/>
            <a:gdLst/>
            <a:ahLst/>
            <a:cxnLst/>
            <a:rect l="l" t="t" r="r" b="b"/>
            <a:pathLst>
              <a:path h="7546975">
                <a:moveTo>
                  <a:pt x="0" y="7546817"/>
                </a:moveTo>
                <a:lnTo>
                  <a:pt x="0" y="0"/>
                </a:lnTo>
              </a:path>
            </a:pathLst>
          </a:custGeom>
          <a:ln w="10470">
            <a:solidFill>
              <a:srgbClr val="80808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 txBox="1"/>
          <p:nvPr/>
        </p:nvSpPr>
        <p:spPr>
          <a:xfrm>
            <a:off x="15538451" y="10379075"/>
            <a:ext cx="4096248" cy="495649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400" dirty="0">
                <a:solidFill>
                  <a:srgbClr val="4D4D4D"/>
                </a:solidFill>
                <a:latin typeface="Outfit"/>
                <a:cs typeface="Outfit"/>
              </a:rPr>
              <a:t>*Datos:</a:t>
            </a:r>
            <a:r>
              <a:rPr sz="1400" spc="10" dirty="0">
                <a:solidFill>
                  <a:srgbClr val="4D4D4D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4D4D4D"/>
                </a:solidFill>
                <a:latin typeface="Outfit"/>
                <a:cs typeface="Outfit"/>
              </a:rPr>
              <a:t>XM</a:t>
            </a:r>
            <a:r>
              <a:rPr sz="1400" spc="15" dirty="0">
                <a:solidFill>
                  <a:srgbClr val="4D4D4D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4D4D4D"/>
                </a:solidFill>
                <a:latin typeface="Outfit"/>
                <a:cs typeface="Outfit"/>
              </a:rPr>
              <a:t>y</a:t>
            </a:r>
            <a:r>
              <a:rPr sz="1400" spc="10" dirty="0">
                <a:solidFill>
                  <a:srgbClr val="4D4D4D"/>
                </a:solidFill>
                <a:latin typeface="Outfit"/>
                <a:cs typeface="Outfit"/>
              </a:rPr>
              <a:t> </a:t>
            </a:r>
            <a:r>
              <a:rPr sz="1400" spc="-20" dirty="0">
                <a:solidFill>
                  <a:srgbClr val="4D4D4D"/>
                </a:solidFill>
                <a:latin typeface="Outfit"/>
                <a:cs typeface="Outfit"/>
              </a:rPr>
              <a:t>UPME</a:t>
            </a:r>
            <a:endParaRPr sz="1400" dirty="0">
              <a:latin typeface="Outfit"/>
              <a:cs typeface="Outfit"/>
            </a:endParaRP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400" dirty="0">
                <a:solidFill>
                  <a:srgbClr val="4D4D4D"/>
                </a:solidFill>
                <a:latin typeface="Outfit"/>
                <a:cs typeface="Outfit"/>
              </a:rPr>
              <a:t>*Se considera un</a:t>
            </a:r>
            <a:r>
              <a:rPr sz="1400" spc="280" dirty="0">
                <a:solidFill>
                  <a:srgbClr val="4D4D4D"/>
                </a:solidFill>
                <a:latin typeface="Outfit"/>
                <a:cs typeface="Outfit"/>
              </a:rPr>
              <a:t> </a:t>
            </a:r>
            <a:r>
              <a:rPr sz="1400" dirty="0">
                <a:solidFill>
                  <a:srgbClr val="4D4D4D"/>
                </a:solidFill>
                <a:latin typeface="Outfit"/>
                <a:cs typeface="Outfit"/>
              </a:rPr>
              <a:t>margen de holgura del </a:t>
            </a:r>
            <a:r>
              <a:rPr sz="1400" spc="-25" dirty="0">
                <a:solidFill>
                  <a:srgbClr val="4D4D4D"/>
                </a:solidFill>
                <a:latin typeface="Outfit"/>
                <a:cs typeface="Outfit"/>
              </a:rPr>
              <a:t>3%</a:t>
            </a:r>
            <a:endParaRPr sz="1400" dirty="0">
              <a:latin typeface="Outfit"/>
              <a:cs typeface="Outfit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14186079" y="2940160"/>
            <a:ext cx="177800" cy="88900"/>
          </a:xfrm>
          <a:custGeom>
            <a:avLst/>
            <a:gdLst/>
            <a:ahLst/>
            <a:cxnLst/>
            <a:rect l="l" t="t" r="r" b="b"/>
            <a:pathLst>
              <a:path w="177800" h="88900">
                <a:moveTo>
                  <a:pt x="177596" y="0"/>
                </a:moveTo>
                <a:lnTo>
                  <a:pt x="0" y="0"/>
                </a:lnTo>
                <a:lnTo>
                  <a:pt x="88793" y="88803"/>
                </a:lnTo>
                <a:lnTo>
                  <a:pt x="177596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68636" y="4517443"/>
            <a:ext cx="2273935" cy="2273935"/>
          </a:xfrm>
          <a:custGeom>
            <a:avLst/>
            <a:gdLst/>
            <a:ahLst/>
            <a:cxnLst/>
            <a:rect l="l" t="t" r="r" b="b"/>
            <a:pathLst>
              <a:path w="2273935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61245" y="4517443"/>
            <a:ext cx="2273935" cy="2273935"/>
          </a:xfrm>
          <a:custGeom>
            <a:avLst/>
            <a:gdLst/>
            <a:ahLst/>
            <a:cxnLst/>
            <a:rect l="l" t="t" r="r" b="b"/>
            <a:pathLst>
              <a:path w="2273934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33264" y="4517443"/>
            <a:ext cx="2273935" cy="2273935"/>
          </a:xfrm>
          <a:custGeom>
            <a:avLst/>
            <a:gdLst/>
            <a:ahLst/>
            <a:cxnLst/>
            <a:rect l="l" t="t" r="r" b="b"/>
            <a:pathLst>
              <a:path w="2273934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13382" y="4517443"/>
            <a:ext cx="2273935" cy="2273935"/>
          </a:xfrm>
          <a:custGeom>
            <a:avLst/>
            <a:gdLst/>
            <a:ahLst/>
            <a:cxnLst/>
            <a:rect l="l" t="t" r="r" b="b"/>
            <a:pathLst>
              <a:path w="2273934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5733474" y="4672910"/>
            <a:ext cx="20955" cy="4585970"/>
            <a:chOff x="5733474" y="4672910"/>
            <a:chExt cx="20955" cy="4585970"/>
          </a:xfrm>
        </p:grpSpPr>
        <p:sp>
          <p:nvSpPr>
            <p:cNvPr id="8" name="object 8"/>
            <p:cNvSpPr/>
            <p:nvPr/>
          </p:nvSpPr>
          <p:spPr>
            <a:xfrm>
              <a:off x="5743945" y="4672910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43945" y="4735534"/>
              <a:ext cx="0" cy="4481195"/>
            </a:xfrm>
            <a:custGeom>
              <a:avLst/>
              <a:gdLst/>
              <a:ahLst/>
              <a:cxnLst/>
              <a:rect l="l" t="t" r="r" b="b"/>
              <a:pathLst>
                <a:path h="4481195">
                  <a:moveTo>
                    <a:pt x="0" y="0"/>
                  </a:moveTo>
                  <a:lnTo>
                    <a:pt x="0" y="4480942"/>
                  </a:lnTo>
                </a:path>
              </a:pathLst>
            </a:custGeom>
            <a:ln w="20941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743945" y="923731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0844129" y="4672910"/>
            <a:ext cx="20955" cy="4585970"/>
            <a:chOff x="10844129" y="4672910"/>
            <a:chExt cx="20955" cy="4585970"/>
          </a:xfrm>
        </p:grpSpPr>
        <p:sp>
          <p:nvSpPr>
            <p:cNvPr id="12" name="object 12"/>
            <p:cNvSpPr/>
            <p:nvPr/>
          </p:nvSpPr>
          <p:spPr>
            <a:xfrm>
              <a:off x="10854600" y="4672910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854600" y="4735534"/>
              <a:ext cx="0" cy="4481195"/>
            </a:xfrm>
            <a:custGeom>
              <a:avLst/>
              <a:gdLst/>
              <a:ahLst/>
              <a:cxnLst/>
              <a:rect l="l" t="t" r="r" b="b"/>
              <a:pathLst>
                <a:path h="4481195">
                  <a:moveTo>
                    <a:pt x="0" y="0"/>
                  </a:moveTo>
                  <a:lnTo>
                    <a:pt x="0" y="4480942"/>
                  </a:lnTo>
                </a:path>
              </a:pathLst>
            </a:custGeom>
            <a:ln w="20941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854600" y="923731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5609715" y="4558200"/>
            <a:ext cx="20955" cy="4585970"/>
            <a:chOff x="15609715" y="4558200"/>
            <a:chExt cx="20955" cy="4585970"/>
          </a:xfrm>
        </p:grpSpPr>
        <p:sp>
          <p:nvSpPr>
            <p:cNvPr id="16" name="object 16"/>
            <p:cNvSpPr/>
            <p:nvPr/>
          </p:nvSpPr>
          <p:spPr>
            <a:xfrm>
              <a:off x="15620186" y="4558200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620186" y="4620824"/>
              <a:ext cx="0" cy="4481195"/>
            </a:xfrm>
            <a:custGeom>
              <a:avLst/>
              <a:gdLst/>
              <a:ahLst/>
              <a:cxnLst/>
              <a:rect l="l" t="t" r="r" b="b"/>
              <a:pathLst>
                <a:path h="4481195">
                  <a:moveTo>
                    <a:pt x="0" y="0"/>
                  </a:moveTo>
                  <a:lnTo>
                    <a:pt x="0" y="4480942"/>
                  </a:lnTo>
                </a:path>
              </a:pathLst>
            </a:custGeom>
            <a:ln w="20941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5620186" y="912260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099997" y="0"/>
            <a:ext cx="4109085" cy="217170"/>
            <a:chOff x="1099997" y="0"/>
            <a:chExt cx="4109085" cy="217170"/>
          </a:xfrm>
        </p:grpSpPr>
        <p:sp>
          <p:nvSpPr>
            <p:cNvPr id="20" name="object 20"/>
            <p:cNvSpPr/>
            <p:nvPr/>
          </p:nvSpPr>
          <p:spPr>
            <a:xfrm>
              <a:off x="2145808" y="0"/>
              <a:ext cx="996315" cy="217170"/>
            </a:xfrm>
            <a:custGeom>
              <a:avLst/>
              <a:gdLst/>
              <a:ahLst/>
              <a:cxnLst/>
              <a:rect l="l" t="t" r="r" b="b"/>
              <a:pathLst>
                <a:path w="996314" h="217170">
                  <a:moveTo>
                    <a:pt x="0" y="216653"/>
                  </a:moveTo>
                  <a:lnTo>
                    <a:pt x="995990" y="216653"/>
                  </a:lnTo>
                  <a:lnTo>
                    <a:pt x="99599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99997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4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41799" y="0"/>
              <a:ext cx="1021080" cy="217170"/>
            </a:xfrm>
            <a:custGeom>
              <a:avLst/>
              <a:gdLst/>
              <a:ahLst/>
              <a:cxnLst/>
              <a:rect l="l" t="t" r="r" b="b"/>
              <a:pathLst>
                <a:path w="1021079" h="217170">
                  <a:moveTo>
                    <a:pt x="0" y="216653"/>
                  </a:moveTo>
                  <a:lnTo>
                    <a:pt x="1020900" y="216653"/>
                  </a:lnTo>
                  <a:lnTo>
                    <a:pt x="102090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62700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5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087305" y="361593"/>
            <a:ext cx="17927320" cy="21913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525"/>
              </a:lnSpc>
              <a:spcBef>
                <a:spcPts val="100"/>
              </a:spcBef>
              <a:tabLst>
                <a:tab pos="5085080" algn="l"/>
                <a:tab pos="6414770" algn="l"/>
                <a:tab pos="7477759" algn="l"/>
                <a:tab pos="11492865" algn="l"/>
              </a:tabLst>
            </a:pPr>
            <a:r>
              <a:rPr spc="-10" dirty="0"/>
              <a:t>Necesidad</a:t>
            </a:r>
            <a:r>
              <a:rPr dirty="0"/>
              <a:t>	</a:t>
            </a:r>
            <a:r>
              <a:rPr spc="-25" dirty="0"/>
              <a:t>de</a:t>
            </a:r>
            <a:r>
              <a:rPr dirty="0"/>
              <a:t>	</a:t>
            </a:r>
            <a:r>
              <a:rPr spc="-25" dirty="0"/>
              <a:t>la</a:t>
            </a:r>
            <a:r>
              <a:rPr dirty="0"/>
              <a:t>	</a:t>
            </a:r>
            <a:r>
              <a:rPr spc="-10" dirty="0"/>
              <a:t>Subasta</a:t>
            </a:r>
            <a:r>
              <a:rPr dirty="0"/>
              <a:t>	</a:t>
            </a:r>
            <a:r>
              <a:rPr spc="-25" dirty="0"/>
              <a:t>de</a:t>
            </a:r>
          </a:p>
          <a:p>
            <a:pPr marL="12700">
              <a:lnSpc>
                <a:spcPts val="8525"/>
              </a:lnSpc>
              <a:tabLst>
                <a:tab pos="5080000" algn="l"/>
                <a:tab pos="6695440" algn="l"/>
                <a:tab pos="9735820" algn="l"/>
                <a:tab pos="11546840" algn="l"/>
              </a:tabLst>
            </a:pPr>
            <a:r>
              <a:rPr spc="-10" dirty="0"/>
              <a:t>Expansión</a:t>
            </a:r>
            <a:r>
              <a:rPr dirty="0"/>
              <a:t>	</a:t>
            </a:r>
            <a:r>
              <a:rPr spc="-25" dirty="0"/>
              <a:t>del</a:t>
            </a:r>
            <a:r>
              <a:rPr dirty="0"/>
              <a:t>	</a:t>
            </a:r>
            <a:r>
              <a:rPr spc="-10" dirty="0"/>
              <a:t>Cargo</a:t>
            </a:r>
            <a:r>
              <a:rPr dirty="0"/>
              <a:t>	</a:t>
            </a:r>
            <a:r>
              <a:rPr spc="-25" dirty="0"/>
              <a:t>por</a:t>
            </a:r>
            <a:r>
              <a:rPr dirty="0"/>
              <a:t>	</a:t>
            </a:r>
            <a:r>
              <a:rPr spc="-10" dirty="0"/>
              <a:t>Conﬁabilidad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158848" y="7034235"/>
            <a:ext cx="3902540" cy="189885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Déﬁcit</a:t>
            </a:r>
            <a:r>
              <a:rPr sz="2450" spc="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de</a:t>
            </a:r>
            <a:r>
              <a:rPr sz="2450" spc="1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potencia</a:t>
            </a:r>
            <a:r>
              <a:rPr sz="2450" spc="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20" dirty="0">
                <a:solidFill>
                  <a:srgbClr val="FFFFFF"/>
                </a:solidFill>
                <a:latin typeface="Outfit"/>
                <a:cs typeface="Outfit"/>
              </a:rPr>
              <a:t>para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los</a:t>
            </a:r>
            <a:r>
              <a:rPr sz="2450" spc="-2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próximos</a:t>
            </a:r>
            <a:r>
              <a:rPr sz="2450" spc="-2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años</a:t>
            </a:r>
            <a:r>
              <a:rPr sz="2450" spc="-2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en</a:t>
            </a:r>
            <a:r>
              <a:rPr sz="2450" spc="-1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las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horas</a:t>
            </a:r>
            <a:r>
              <a:rPr sz="2450" spc="-1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de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 máxima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demanda 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(expansión</a:t>
            </a:r>
            <a:r>
              <a:rPr sz="2450" spc="61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solar sin </a:t>
            </a:r>
            <a:r>
              <a:rPr sz="2450" spc="-10" dirty="0" err="1">
                <a:solidFill>
                  <a:srgbClr val="FFFFFF"/>
                </a:solidFill>
                <a:latin typeface="Outfit"/>
                <a:cs typeface="Outfit"/>
              </a:rPr>
              <a:t>almacenamiento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)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340052" y="7034235"/>
            <a:ext cx="3831987" cy="22796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Necesidades de 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energía </a:t>
            </a:r>
            <a:r>
              <a:rPr sz="2450" dirty="0" err="1">
                <a:solidFill>
                  <a:srgbClr val="FFFFFF"/>
                </a:solidFill>
                <a:latin typeface="Outfit"/>
                <a:cs typeface="Outfit"/>
              </a:rPr>
              <a:t>en</a:t>
            </a:r>
            <a:r>
              <a:rPr sz="2450" spc="-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 err="1">
                <a:solidFill>
                  <a:srgbClr val="FFFFFF"/>
                </a:solidFill>
                <a:latin typeface="Outfit"/>
                <a:cs typeface="Outfit"/>
              </a:rPr>
              <a:t>ﬁrme</a:t>
            </a:r>
            <a:r>
              <a:rPr lang="es-ES" sz="245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-</a:t>
            </a:r>
            <a:r>
              <a:rPr sz="2450" spc="-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Periodo</a:t>
            </a:r>
            <a:r>
              <a:rPr sz="2450" spc="-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50" dirty="0">
                <a:solidFill>
                  <a:srgbClr val="FFFFFF"/>
                </a:solidFill>
                <a:latin typeface="Outfit"/>
                <a:cs typeface="Outfit"/>
              </a:rPr>
              <a:t>29-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30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(Esc.</a:t>
            </a:r>
            <a:r>
              <a:rPr sz="2450" spc="-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Medio)</a:t>
            </a:r>
            <a:r>
              <a:rPr sz="2450" spc="-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aprox.</a:t>
            </a:r>
            <a:r>
              <a:rPr sz="2450" spc="-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6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000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GWh-año</a:t>
            </a:r>
            <a:r>
              <a:rPr sz="2450" spc="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-&gt;</a:t>
            </a:r>
            <a:r>
              <a:rPr sz="2450" spc="3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2</a:t>
            </a:r>
            <a:r>
              <a:rPr lang="es-ES" sz="245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500</a:t>
            </a:r>
            <a:r>
              <a:rPr sz="2450" spc="3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50" dirty="0">
                <a:solidFill>
                  <a:srgbClr val="FFFFFF"/>
                </a:solidFill>
                <a:latin typeface="Outfit"/>
                <a:cs typeface="Outfit"/>
              </a:rPr>
              <a:t>a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3</a:t>
            </a:r>
            <a:r>
              <a:rPr lang="es-ES" sz="245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000</a:t>
            </a:r>
            <a:r>
              <a:rPr sz="2450" spc="1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MW</a:t>
            </a:r>
            <a:r>
              <a:rPr sz="2450" spc="1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(de</a:t>
            </a:r>
            <a:r>
              <a:rPr sz="2450" spc="2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600</a:t>
            </a:r>
            <a:r>
              <a:rPr sz="2450" spc="2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a</a:t>
            </a:r>
            <a:r>
              <a:rPr sz="2450" spc="2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700</a:t>
            </a:r>
            <a:r>
              <a:rPr lang="es-ES" sz="2450" spc="-2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MW</a:t>
            </a:r>
            <a:r>
              <a:rPr sz="2450" spc="3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térmicos).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711930" y="7034235"/>
            <a:ext cx="3225690" cy="11372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Importancia</a:t>
            </a:r>
            <a:r>
              <a:rPr sz="2450" spc="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de 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la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diversiﬁcación</a:t>
            </a:r>
            <a:r>
              <a:rPr sz="2450" spc="-3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de</a:t>
            </a:r>
            <a:r>
              <a:rPr sz="2450" spc="-3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FFFFFF"/>
                </a:solidFill>
                <a:latin typeface="Outfit"/>
                <a:cs typeface="Outfit"/>
              </a:rPr>
              <a:t>las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fuentes</a:t>
            </a:r>
            <a:r>
              <a:rPr sz="2450" spc="1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de</a:t>
            </a:r>
            <a:r>
              <a:rPr sz="2450" spc="1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FFFFFF"/>
                </a:solidFill>
                <a:latin typeface="Outfit"/>
                <a:cs typeface="Outfit"/>
              </a:rPr>
              <a:t>generación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057243" y="7034235"/>
            <a:ext cx="318579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1000"/>
              </a:lnSpc>
              <a:spcBef>
                <a:spcPts val="95"/>
              </a:spcBef>
            </a:pP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Flexibilización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requisitos</a:t>
            </a:r>
            <a:r>
              <a:rPr sz="2450" spc="-114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plantas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nuevas</a:t>
            </a:r>
            <a:r>
              <a:rPr sz="2450" spc="-1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e</a:t>
            </a:r>
            <a:r>
              <a:rPr sz="2450" spc="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lang="es-ES" sz="2450" spc="5" dirty="0">
                <a:solidFill>
                  <a:srgbClr val="FFFFFF"/>
                </a:solidFill>
                <a:latin typeface="Outfit"/>
                <a:cs typeface="Outfit"/>
              </a:rPr>
              <a:t>i</a:t>
            </a:r>
            <a:r>
              <a:rPr sz="2450" spc="-10" dirty="0" err="1">
                <a:solidFill>
                  <a:srgbClr val="FFFFFF"/>
                </a:solidFill>
                <a:latin typeface="Outfit"/>
                <a:cs typeface="Outfit"/>
              </a:rPr>
              <a:t>ncentivos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modernización</a:t>
            </a:r>
            <a:r>
              <a:rPr sz="2450" spc="-6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plantas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térmicas</a:t>
            </a:r>
            <a:r>
              <a:rPr sz="2450" spc="-60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FFFFFF"/>
                </a:solidFill>
                <a:latin typeface="Outfit"/>
                <a:cs typeface="Outfit"/>
              </a:rPr>
              <a:t>(EPRI,</a:t>
            </a:r>
            <a:r>
              <a:rPr sz="2450" spc="-55" dirty="0">
                <a:solidFill>
                  <a:srgbClr val="FFFFFF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Outfit"/>
                <a:cs typeface="Outfit"/>
              </a:rPr>
              <a:t>NERC)</a:t>
            </a:r>
            <a:r>
              <a:rPr lang="es-ES" sz="2450" spc="-10" dirty="0">
                <a:solidFill>
                  <a:srgbClr val="FFFFFF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920970" y="5623454"/>
            <a:ext cx="62230" cy="89535"/>
          </a:xfrm>
          <a:custGeom>
            <a:avLst/>
            <a:gdLst/>
            <a:ahLst/>
            <a:cxnLst/>
            <a:rect l="l" t="t" r="r" b="b"/>
            <a:pathLst>
              <a:path w="62229" h="89535">
                <a:moveTo>
                  <a:pt x="31307" y="0"/>
                </a:moveTo>
                <a:lnTo>
                  <a:pt x="481" y="30826"/>
                </a:lnTo>
                <a:lnTo>
                  <a:pt x="0" y="57432"/>
                </a:lnTo>
                <a:lnTo>
                  <a:pt x="1978" y="69512"/>
                </a:lnTo>
                <a:lnTo>
                  <a:pt x="8220" y="79546"/>
                </a:lnTo>
                <a:lnTo>
                  <a:pt x="17771" y="86506"/>
                </a:lnTo>
                <a:lnTo>
                  <a:pt x="30815" y="89389"/>
                </a:lnTo>
                <a:lnTo>
                  <a:pt x="42506" y="87088"/>
                </a:lnTo>
                <a:lnTo>
                  <a:pt x="62100" y="38016"/>
                </a:lnTo>
                <a:lnTo>
                  <a:pt x="62134" y="30815"/>
                </a:lnTo>
                <a:lnTo>
                  <a:pt x="59711" y="18822"/>
                </a:lnTo>
                <a:lnTo>
                  <a:pt x="53105" y="9027"/>
                </a:lnTo>
                <a:lnTo>
                  <a:pt x="43307" y="2422"/>
                </a:lnTo>
                <a:lnTo>
                  <a:pt x="31307" y="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35723" y="4880603"/>
            <a:ext cx="1522730" cy="1547495"/>
          </a:xfrm>
          <a:custGeom>
            <a:avLst/>
            <a:gdLst/>
            <a:ahLst/>
            <a:cxnLst/>
            <a:rect l="l" t="t" r="r" b="b"/>
            <a:pathLst>
              <a:path w="1522729" h="1547495">
                <a:moveTo>
                  <a:pt x="1096264" y="608812"/>
                </a:moveTo>
                <a:lnTo>
                  <a:pt x="1068108" y="581025"/>
                </a:lnTo>
                <a:lnTo>
                  <a:pt x="1059472" y="581533"/>
                </a:lnTo>
                <a:lnTo>
                  <a:pt x="1009827" y="591566"/>
                </a:lnTo>
                <a:lnTo>
                  <a:pt x="1009827" y="654456"/>
                </a:lnTo>
                <a:lnTo>
                  <a:pt x="785876" y="1103274"/>
                </a:lnTo>
                <a:lnTo>
                  <a:pt x="837895" y="867981"/>
                </a:lnTo>
                <a:lnTo>
                  <a:pt x="841044" y="853757"/>
                </a:lnTo>
                <a:lnTo>
                  <a:pt x="845172" y="835050"/>
                </a:lnTo>
                <a:lnTo>
                  <a:pt x="823264" y="797572"/>
                </a:lnTo>
                <a:lnTo>
                  <a:pt x="813041" y="797572"/>
                </a:lnTo>
                <a:lnTo>
                  <a:pt x="811009" y="797763"/>
                </a:lnTo>
                <a:lnTo>
                  <a:pt x="533654" y="853757"/>
                </a:lnTo>
                <a:lnTo>
                  <a:pt x="730973" y="400316"/>
                </a:lnTo>
                <a:lnTo>
                  <a:pt x="702957" y="675640"/>
                </a:lnTo>
                <a:lnTo>
                  <a:pt x="703072" y="682879"/>
                </a:lnTo>
                <a:lnTo>
                  <a:pt x="704837" y="689800"/>
                </a:lnTo>
                <a:lnTo>
                  <a:pt x="732497" y="709561"/>
                </a:lnTo>
                <a:lnTo>
                  <a:pt x="739698" y="708977"/>
                </a:lnTo>
                <a:lnTo>
                  <a:pt x="1009827" y="654456"/>
                </a:lnTo>
                <a:lnTo>
                  <a:pt x="1009827" y="591566"/>
                </a:lnTo>
                <a:lnTo>
                  <a:pt x="768515" y="640270"/>
                </a:lnTo>
                <a:lnTo>
                  <a:pt x="792937" y="400316"/>
                </a:lnTo>
                <a:lnTo>
                  <a:pt x="812342" y="209638"/>
                </a:lnTo>
                <a:lnTo>
                  <a:pt x="811491" y="198653"/>
                </a:lnTo>
                <a:lnTo>
                  <a:pt x="806996" y="188950"/>
                </a:lnTo>
                <a:lnTo>
                  <a:pt x="799477" y="181343"/>
                </a:lnTo>
                <a:lnTo>
                  <a:pt x="789482" y="176695"/>
                </a:lnTo>
                <a:lnTo>
                  <a:pt x="778497" y="175856"/>
                </a:lnTo>
                <a:lnTo>
                  <a:pt x="768210" y="178790"/>
                </a:lnTo>
                <a:lnTo>
                  <a:pt x="759536" y="185064"/>
                </a:lnTo>
                <a:lnTo>
                  <a:pt x="753414" y="194221"/>
                </a:lnTo>
                <a:lnTo>
                  <a:pt x="453542" y="883373"/>
                </a:lnTo>
                <a:lnTo>
                  <a:pt x="451269" y="891514"/>
                </a:lnTo>
                <a:lnTo>
                  <a:pt x="451269" y="899820"/>
                </a:lnTo>
                <a:lnTo>
                  <a:pt x="479475" y="926414"/>
                </a:lnTo>
                <a:lnTo>
                  <a:pt x="487908" y="925893"/>
                </a:lnTo>
                <a:lnTo>
                  <a:pt x="774763" y="867981"/>
                </a:lnTo>
                <a:lnTo>
                  <a:pt x="671690" y="1334185"/>
                </a:lnTo>
                <a:lnTo>
                  <a:pt x="691502" y="1369910"/>
                </a:lnTo>
                <a:lnTo>
                  <a:pt x="698360" y="1371676"/>
                </a:lnTo>
                <a:lnTo>
                  <a:pt x="701789" y="1371676"/>
                </a:lnTo>
                <a:lnTo>
                  <a:pt x="854773" y="1103274"/>
                </a:lnTo>
                <a:lnTo>
                  <a:pt x="1078712" y="654456"/>
                </a:lnTo>
                <a:lnTo>
                  <a:pt x="1085786" y="640270"/>
                </a:lnTo>
                <a:lnTo>
                  <a:pt x="1093152" y="625513"/>
                </a:lnTo>
                <a:lnTo>
                  <a:pt x="1095895" y="617296"/>
                </a:lnTo>
                <a:lnTo>
                  <a:pt x="1096264" y="608812"/>
                </a:lnTo>
                <a:close/>
              </a:path>
              <a:path w="1522729" h="1547495">
                <a:moveTo>
                  <a:pt x="1356271" y="114046"/>
                </a:moveTo>
                <a:lnTo>
                  <a:pt x="1353845" y="102044"/>
                </a:lnTo>
                <a:lnTo>
                  <a:pt x="1347241" y="92252"/>
                </a:lnTo>
                <a:lnTo>
                  <a:pt x="1337437" y="85648"/>
                </a:lnTo>
                <a:lnTo>
                  <a:pt x="1325435" y="83223"/>
                </a:lnTo>
                <a:lnTo>
                  <a:pt x="1313446" y="85648"/>
                </a:lnTo>
                <a:lnTo>
                  <a:pt x="1303642" y="92252"/>
                </a:lnTo>
                <a:lnTo>
                  <a:pt x="1297038" y="102044"/>
                </a:lnTo>
                <a:lnTo>
                  <a:pt x="1294612" y="114046"/>
                </a:lnTo>
                <a:lnTo>
                  <a:pt x="1294612" y="201650"/>
                </a:lnTo>
                <a:lnTo>
                  <a:pt x="1258087" y="170307"/>
                </a:lnTo>
                <a:lnTo>
                  <a:pt x="1219962" y="141478"/>
                </a:lnTo>
                <a:lnTo>
                  <a:pt x="1180350" y="115176"/>
                </a:lnTo>
                <a:lnTo>
                  <a:pt x="1139342" y="91465"/>
                </a:lnTo>
                <a:lnTo>
                  <a:pt x="1097051" y="70383"/>
                </a:lnTo>
                <a:lnTo>
                  <a:pt x="1053579" y="51968"/>
                </a:lnTo>
                <a:lnTo>
                  <a:pt x="1009027" y="36271"/>
                </a:lnTo>
                <a:lnTo>
                  <a:pt x="963485" y="23329"/>
                </a:lnTo>
                <a:lnTo>
                  <a:pt x="917092" y="13182"/>
                </a:lnTo>
                <a:lnTo>
                  <a:pt x="869924" y="5892"/>
                </a:lnTo>
                <a:lnTo>
                  <a:pt x="822083" y="1473"/>
                </a:lnTo>
                <a:lnTo>
                  <a:pt x="773684" y="0"/>
                </a:lnTo>
                <a:lnTo>
                  <a:pt x="722299" y="1663"/>
                </a:lnTo>
                <a:lnTo>
                  <a:pt x="671550" y="6642"/>
                </a:lnTo>
                <a:lnTo>
                  <a:pt x="621576" y="14859"/>
                </a:lnTo>
                <a:lnTo>
                  <a:pt x="572477" y="26276"/>
                </a:lnTo>
                <a:lnTo>
                  <a:pt x="524395" y="40843"/>
                </a:lnTo>
                <a:lnTo>
                  <a:pt x="477456" y="58496"/>
                </a:lnTo>
                <a:lnTo>
                  <a:pt x="431774" y="79209"/>
                </a:lnTo>
                <a:lnTo>
                  <a:pt x="387477" y="102908"/>
                </a:lnTo>
                <a:lnTo>
                  <a:pt x="344678" y="129540"/>
                </a:lnTo>
                <a:lnTo>
                  <a:pt x="303530" y="159080"/>
                </a:lnTo>
                <a:lnTo>
                  <a:pt x="264134" y="191439"/>
                </a:lnTo>
                <a:lnTo>
                  <a:pt x="226618" y="226606"/>
                </a:lnTo>
                <a:lnTo>
                  <a:pt x="191452" y="264121"/>
                </a:lnTo>
                <a:lnTo>
                  <a:pt x="159092" y="303517"/>
                </a:lnTo>
                <a:lnTo>
                  <a:pt x="129552" y="344665"/>
                </a:lnTo>
                <a:lnTo>
                  <a:pt x="102920" y="387464"/>
                </a:lnTo>
                <a:lnTo>
                  <a:pt x="79222" y="431761"/>
                </a:lnTo>
                <a:lnTo>
                  <a:pt x="58508" y="477443"/>
                </a:lnTo>
                <a:lnTo>
                  <a:pt x="40843" y="524383"/>
                </a:lnTo>
                <a:lnTo>
                  <a:pt x="26276" y="572465"/>
                </a:lnTo>
                <a:lnTo>
                  <a:pt x="14859" y="621563"/>
                </a:lnTo>
                <a:lnTo>
                  <a:pt x="6642" y="671550"/>
                </a:lnTo>
                <a:lnTo>
                  <a:pt x="1676" y="722299"/>
                </a:lnTo>
                <a:lnTo>
                  <a:pt x="0" y="773684"/>
                </a:lnTo>
                <a:lnTo>
                  <a:pt x="2425" y="785685"/>
                </a:lnTo>
                <a:lnTo>
                  <a:pt x="9029" y="795477"/>
                </a:lnTo>
                <a:lnTo>
                  <a:pt x="18834" y="802081"/>
                </a:lnTo>
                <a:lnTo>
                  <a:pt x="30835" y="804506"/>
                </a:lnTo>
                <a:lnTo>
                  <a:pt x="42824" y="802081"/>
                </a:lnTo>
                <a:lnTo>
                  <a:pt x="52628" y="795477"/>
                </a:lnTo>
                <a:lnTo>
                  <a:pt x="59232" y="785685"/>
                </a:lnTo>
                <a:lnTo>
                  <a:pt x="61658" y="773684"/>
                </a:lnTo>
                <a:lnTo>
                  <a:pt x="63296" y="725004"/>
                </a:lnTo>
                <a:lnTo>
                  <a:pt x="68173" y="677202"/>
                </a:lnTo>
                <a:lnTo>
                  <a:pt x="76149" y="630364"/>
                </a:lnTo>
                <a:lnTo>
                  <a:pt x="87134" y="584619"/>
                </a:lnTo>
                <a:lnTo>
                  <a:pt x="101015" y="540054"/>
                </a:lnTo>
                <a:lnTo>
                  <a:pt x="117703" y="496785"/>
                </a:lnTo>
                <a:lnTo>
                  <a:pt x="137071" y="454926"/>
                </a:lnTo>
                <a:lnTo>
                  <a:pt x="159004" y="414578"/>
                </a:lnTo>
                <a:lnTo>
                  <a:pt x="183426" y="375856"/>
                </a:lnTo>
                <a:lnTo>
                  <a:pt x="210210" y="338848"/>
                </a:lnTo>
                <a:lnTo>
                  <a:pt x="239242" y="303669"/>
                </a:lnTo>
                <a:lnTo>
                  <a:pt x="270446" y="270433"/>
                </a:lnTo>
                <a:lnTo>
                  <a:pt x="303682" y="239242"/>
                </a:lnTo>
                <a:lnTo>
                  <a:pt x="338848" y="210197"/>
                </a:lnTo>
                <a:lnTo>
                  <a:pt x="375856" y="183413"/>
                </a:lnTo>
                <a:lnTo>
                  <a:pt x="414591" y="158991"/>
                </a:lnTo>
                <a:lnTo>
                  <a:pt x="454939" y="137058"/>
                </a:lnTo>
                <a:lnTo>
                  <a:pt x="496798" y="117690"/>
                </a:lnTo>
                <a:lnTo>
                  <a:pt x="540054" y="101003"/>
                </a:lnTo>
                <a:lnTo>
                  <a:pt x="584619" y="87122"/>
                </a:lnTo>
                <a:lnTo>
                  <a:pt x="630364" y="76136"/>
                </a:lnTo>
                <a:lnTo>
                  <a:pt x="677202" y="68148"/>
                </a:lnTo>
                <a:lnTo>
                  <a:pt x="725004" y="63284"/>
                </a:lnTo>
                <a:lnTo>
                  <a:pt x="773684" y="61645"/>
                </a:lnTo>
                <a:lnTo>
                  <a:pt x="822579" y="63284"/>
                </a:lnTo>
                <a:lnTo>
                  <a:pt x="870826" y="68173"/>
                </a:lnTo>
                <a:lnTo>
                  <a:pt x="918324" y="76263"/>
                </a:lnTo>
                <a:lnTo>
                  <a:pt x="964933" y="87490"/>
                </a:lnTo>
                <a:lnTo>
                  <a:pt x="1010526" y="101803"/>
                </a:lnTo>
                <a:lnTo>
                  <a:pt x="1054976" y="119164"/>
                </a:lnTo>
                <a:lnTo>
                  <a:pt x="1098156" y="139509"/>
                </a:lnTo>
                <a:lnTo>
                  <a:pt x="1139952" y="162775"/>
                </a:lnTo>
                <a:lnTo>
                  <a:pt x="1180236" y="188937"/>
                </a:lnTo>
                <a:lnTo>
                  <a:pt x="1218869" y="217919"/>
                </a:lnTo>
                <a:lnTo>
                  <a:pt x="1255725" y="249669"/>
                </a:lnTo>
                <a:lnTo>
                  <a:pt x="1158989" y="249669"/>
                </a:lnTo>
                <a:lnTo>
                  <a:pt x="1146987" y="252095"/>
                </a:lnTo>
                <a:lnTo>
                  <a:pt x="1137196" y="258699"/>
                </a:lnTo>
                <a:lnTo>
                  <a:pt x="1130592" y="268490"/>
                </a:lnTo>
                <a:lnTo>
                  <a:pt x="1128166" y="280492"/>
                </a:lnTo>
                <a:lnTo>
                  <a:pt x="1130592" y="292493"/>
                </a:lnTo>
                <a:lnTo>
                  <a:pt x="1137196" y="302285"/>
                </a:lnTo>
                <a:lnTo>
                  <a:pt x="1146987" y="308902"/>
                </a:lnTo>
                <a:lnTo>
                  <a:pt x="1158989" y="311315"/>
                </a:lnTo>
                <a:lnTo>
                  <a:pt x="1325435" y="311315"/>
                </a:lnTo>
                <a:lnTo>
                  <a:pt x="1337437" y="308902"/>
                </a:lnTo>
                <a:lnTo>
                  <a:pt x="1347241" y="302285"/>
                </a:lnTo>
                <a:lnTo>
                  <a:pt x="1353845" y="292493"/>
                </a:lnTo>
                <a:lnTo>
                  <a:pt x="1356271" y="280492"/>
                </a:lnTo>
                <a:lnTo>
                  <a:pt x="1356271" y="114046"/>
                </a:lnTo>
                <a:close/>
              </a:path>
              <a:path w="1522729" h="1547495">
                <a:moveTo>
                  <a:pt x="1522272" y="960488"/>
                </a:moveTo>
                <a:lnTo>
                  <a:pt x="1518399" y="949325"/>
                </a:lnTo>
                <a:lnTo>
                  <a:pt x="1510614" y="940422"/>
                </a:lnTo>
                <a:lnTo>
                  <a:pt x="1499641" y="934999"/>
                </a:lnTo>
                <a:lnTo>
                  <a:pt x="1487436" y="934262"/>
                </a:lnTo>
                <a:lnTo>
                  <a:pt x="1476273" y="938136"/>
                </a:lnTo>
                <a:lnTo>
                  <a:pt x="1467370" y="945908"/>
                </a:lnTo>
                <a:lnTo>
                  <a:pt x="1461947" y="956881"/>
                </a:lnTo>
                <a:lnTo>
                  <a:pt x="1448066" y="1002868"/>
                </a:lnTo>
                <a:lnTo>
                  <a:pt x="1431302" y="1047356"/>
                </a:lnTo>
                <a:lnTo>
                  <a:pt x="1411770" y="1090244"/>
                </a:lnTo>
                <a:lnTo>
                  <a:pt x="1389595" y="1131443"/>
                </a:lnTo>
                <a:lnTo>
                  <a:pt x="1364894" y="1170876"/>
                </a:lnTo>
                <a:lnTo>
                  <a:pt x="1337792" y="1208430"/>
                </a:lnTo>
                <a:lnTo>
                  <a:pt x="1308417" y="1244015"/>
                </a:lnTo>
                <a:lnTo>
                  <a:pt x="1276870" y="1277543"/>
                </a:lnTo>
                <a:lnTo>
                  <a:pt x="1243291" y="1308925"/>
                </a:lnTo>
                <a:lnTo>
                  <a:pt x="1207782" y="1338059"/>
                </a:lnTo>
                <a:lnTo>
                  <a:pt x="1170482" y="1364869"/>
                </a:lnTo>
                <a:lnTo>
                  <a:pt x="1131506" y="1389240"/>
                </a:lnTo>
                <a:lnTo>
                  <a:pt x="1090968" y="1411097"/>
                </a:lnTo>
                <a:lnTo>
                  <a:pt x="1048981" y="1430337"/>
                </a:lnTo>
                <a:lnTo>
                  <a:pt x="1005687" y="1446872"/>
                </a:lnTo>
                <a:lnTo>
                  <a:pt x="961199" y="1460614"/>
                </a:lnTo>
                <a:lnTo>
                  <a:pt x="915631" y="1471460"/>
                </a:lnTo>
                <a:lnTo>
                  <a:pt x="869111" y="1479321"/>
                </a:lnTo>
                <a:lnTo>
                  <a:pt x="821753" y="1484109"/>
                </a:lnTo>
                <a:lnTo>
                  <a:pt x="773684" y="1485722"/>
                </a:lnTo>
                <a:lnTo>
                  <a:pt x="721779" y="1483868"/>
                </a:lnTo>
                <a:lnTo>
                  <a:pt x="670598" y="1478356"/>
                </a:lnTo>
                <a:lnTo>
                  <a:pt x="620280" y="1469237"/>
                </a:lnTo>
                <a:lnTo>
                  <a:pt x="571004" y="1456588"/>
                </a:lnTo>
                <a:lnTo>
                  <a:pt x="522897" y="1440472"/>
                </a:lnTo>
                <a:lnTo>
                  <a:pt x="476135" y="1420952"/>
                </a:lnTo>
                <a:lnTo>
                  <a:pt x="430834" y="1398079"/>
                </a:lnTo>
                <a:lnTo>
                  <a:pt x="387184" y="1371917"/>
                </a:lnTo>
                <a:lnTo>
                  <a:pt x="345300" y="1342542"/>
                </a:lnTo>
                <a:lnTo>
                  <a:pt x="305358" y="1310017"/>
                </a:lnTo>
                <a:lnTo>
                  <a:pt x="403796" y="1310017"/>
                </a:lnTo>
                <a:lnTo>
                  <a:pt x="415798" y="1307592"/>
                </a:lnTo>
                <a:lnTo>
                  <a:pt x="425589" y="1300988"/>
                </a:lnTo>
                <a:lnTo>
                  <a:pt x="432193" y="1291196"/>
                </a:lnTo>
                <a:lnTo>
                  <a:pt x="434619" y="1279207"/>
                </a:lnTo>
                <a:lnTo>
                  <a:pt x="432193" y="1267206"/>
                </a:lnTo>
                <a:lnTo>
                  <a:pt x="425589" y="1257401"/>
                </a:lnTo>
                <a:lnTo>
                  <a:pt x="415798" y="1250797"/>
                </a:lnTo>
                <a:lnTo>
                  <a:pt x="403796" y="1248371"/>
                </a:lnTo>
                <a:lnTo>
                  <a:pt x="237350" y="1248371"/>
                </a:lnTo>
                <a:lnTo>
                  <a:pt x="225361" y="1250797"/>
                </a:lnTo>
                <a:lnTo>
                  <a:pt x="215557" y="1257401"/>
                </a:lnTo>
                <a:lnTo>
                  <a:pt x="208953" y="1267206"/>
                </a:lnTo>
                <a:lnTo>
                  <a:pt x="206527" y="1279207"/>
                </a:lnTo>
                <a:lnTo>
                  <a:pt x="206527" y="1445641"/>
                </a:lnTo>
                <a:lnTo>
                  <a:pt x="208953" y="1457642"/>
                </a:lnTo>
                <a:lnTo>
                  <a:pt x="215557" y="1467446"/>
                </a:lnTo>
                <a:lnTo>
                  <a:pt x="225361" y="1474050"/>
                </a:lnTo>
                <a:lnTo>
                  <a:pt x="237350" y="1476476"/>
                </a:lnTo>
                <a:lnTo>
                  <a:pt x="249351" y="1474050"/>
                </a:lnTo>
                <a:lnTo>
                  <a:pt x="259143" y="1467446"/>
                </a:lnTo>
                <a:lnTo>
                  <a:pt x="265760" y="1457642"/>
                </a:lnTo>
                <a:lnTo>
                  <a:pt x="268173" y="1445641"/>
                </a:lnTo>
                <a:lnTo>
                  <a:pt x="268173" y="1359433"/>
                </a:lnTo>
                <a:lnTo>
                  <a:pt x="307378" y="1391208"/>
                </a:lnTo>
                <a:lnTo>
                  <a:pt x="348284" y="1420202"/>
                </a:lnTo>
                <a:lnTo>
                  <a:pt x="390791" y="1446352"/>
                </a:lnTo>
                <a:lnTo>
                  <a:pt x="434771" y="1469618"/>
                </a:lnTo>
                <a:lnTo>
                  <a:pt x="480098" y="1489951"/>
                </a:lnTo>
                <a:lnTo>
                  <a:pt x="526656" y="1507286"/>
                </a:lnTo>
                <a:lnTo>
                  <a:pt x="574332" y="1521574"/>
                </a:lnTo>
                <a:lnTo>
                  <a:pt x="622985" y="1532788"/>
                </a:lnTo>
                <a:lnTo>
                  <a:pt x="672515" y="1540852"/>
                </a:lnTo>
                <a:lnTo>
                  <a:pt x="722795" y="1545729"/>
                </a:lnTo>
                <a:lnTo>
                  <a:pt x="773684" y="1547355"/>
                </a:lnTo>
                <a:lnTo>
                  <a:pt x="823455" y="1545767"/>
                </a:lnTo>
                <a:lnTo>
                  <a:pt x="872515" y="1541043"/>
                </a:lnTo>
                <a:lnTo>
                  <a:pt x="920762" y="1533283"/>
                </a:lnTo>
                <a:lnTo>
                  <a:pt x="968082" y="1522564"/>
                </a:lnTo>
                <a:lnTo>
                  <a:pt x="1014374" y="1508988"/>
                </a:lnTo>
                <a:lnTo>
                  <a:pt x="1059510" y="1492618"/>
                </a:lnTo>
                <a:lnTo>
                  <a:pt x="1103388" y="1473568"/>
                </a:lnTo>
                <a:lnTo>
                  <a:pt x="1145882" y="1451902"/>
                </a:lnTo>
                <a:lnTo>
                  <a:pt x="1186891" y="1427721"/>
                </a:lnTo>
                <a:lnTo>
                  <a:pt x="1226299" y="1401102"/>
                </a:lnTo>
                <a:lnTo>
                  <a:pt x="1263980" y="1372146"/>
                </a:lnTo>
                <a:lnTo>
                  <a:pt x="1299845" y="1340929"/>
                </a:lnTo>
                <a:lnTo>
                  <a:pt x="1333754" y="1307541"/>
                </a:lnTo>
                <a:lnTo>
                  <a:pt x="1365618" y="1272070"/>
                </a:lnTo>
                <a:lnTo>
                  <a:pt x="1395298" y="1234592"/>
                </a:lnTo>
                <a:lnTo>
                  <a:pt x="1422704" y="1195209"/>
                </a:lnTo>
                <a:lnTo>
                  <a:pt x="1447711" y="1154010"/>
                </a:lnTo>
                <a:lnTo>
                  <a:pt x="1470215" y="1111072"/>
                </a:lnTo>
                <a:lnTo>
                  <a:pt x="1490091" y="1066482"/>
                </a:lnTo>
                <a:lnTo>
                  <a:pt x="1507236" y="1020330"/>
                </a:lnTo>
                <a:lnTo>
                  <a:pt x="1521536" y="972693"/>
                </a:lnTo>
                <a:lnTo>
                  <a:pt x="1522272" y="960488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513577" y="4808911"/>
            <a:ext cx="1538605" cy="1485900"/>
          </a:xfrm>
          <a:custGeom>
            <a:avLst/>
            <a:gdLst/>
            <a:ahLst/>
            <a:cxnLst/>
            <a:rect l="l" t="t" r="r" b="b"/>
            <a:pathLst>
              <a:path w="1538605" h="1485900">
                <a:moveTo>
                  <a:pt x="334048" y="1246632"/>
                </a:moveTo>
                <a:lnTo>
                  <a:pt x="322872" y="1202880"/>
                </a:lnTo>
                <a:lnTo>
                  <a:pt x="297649" y="1160526"/>
                </a:lnTo>
                <a:lnTo>
                  <a:pt x="296697" y="1159332"/>
                </a:lnTo>
                <a:lnTo>
                  <a:pt x="288988" y="1149705"/>
                </a:lnTo>
                <a:lnTo>
                  <a:pt x="288988" y="1246632"/>
                </a:lnTo>
                <a:lnTo>
                  <a:pt x="287007" y="1260525"/>
                </a:lnTo>
                <a:lnTo>
                  <a:pt x="281432" y="1272895"/>
                </a:lnTo>
                <a:lnTo>
                  <a:pt x="272846" y="1283208"/>
                </a:lnTo>
                <a:lnTo>
                  <a:pt x="261797" y="1290878"/>
                </a:lnTo>
                <a:lnTo>
                  <a:pt x="261797" y="1270711"/>
                </a:lnTo>
                <a:lnTo>
                  <a:pt x="260032" y="1261935"/>
                </a:lnTo>
                <a:lnTo>
                  <a:pt x="255206" y="1254772"/>
                </a:lnTo>
                <a:lnTo>
                  <a:pt x="248043" y="1249946"/>
                </a:lnTo>
                <a:lnTo>
                  <a:pt x="239268" y="1248181"/>
                </a:lnTo>
                <a:lnTo>
                  <a:pt x="230505" y="1249946"/>
                </a:lnTo>
                <a:lnTo>
                  <a:pt x="223342" y="1254772"/>
                </a:lnTo>
                <a:lnTo>
                  <a:pt x="218516" y="1261935"/>
                </a:lnTo>
                <a:lnTo>
                  <a:pt x="216750" y="1270711"/>
                </a:lnTo>
                <a:lnTo>
                  <a:pt x="216750" y="1290878"/>
                </a:lnTo>
                <a:lnTo>
                  <a:pt x="205701" y="1283208"/>
                </a:lnTo>
                <a:lnTo>
                  <a:pt x="197116" y="1272895"/>
                </a:lnTo>
                <a:lnTo>
                  <a:pt x="191541" y="1260525"/>
                </a:lnTo>
                <a:lnTo>
                  <a:pt x="189560" y="1246632"/>
                </a:lnTo>
                <a:lnTo>
                  <a:pt x="194030" y="1227175"/>
                </a:lnTo>
                <a:lnTo>
                  <a:pt x="205625" y="1204569"/>
                </a:lnTo>
                <a:lnTo>
                  <a:pt x="221602" y="1181163"/>
                </a:lnTo>
                <a:lnTo>
                  <a:pt x="239268" y="1159332"/>
                </a:lnTo>
                <a:lnTo>
                  <a:pt x="256946" y="1181163"/>
                </a:lnTo>
                <a:lnTo>
                  <a:pt x="272935" y="1204569"/>
                </a:lnTo>
                <a:lnTo>
                  <a:pt x="284518" y="1227175"/>
                </a:lnTo>
                <a:lnTo>
                  <a:pt x="288988" y="1246632"/>
                </a:lnTo>
                <a:lnTo>
                  <a:pt x="288988" y="1149705"/>
                </a:lnTo>
                <a:lnTo>
                  <a:pt x="270929" y="1127125"/>
                </a:lnTo>
                <a:lnTo>
                  <a:pt x="255219" y="1110272"/>
                </a:lnTo>
                <a:lnTo>
                  <a:pt x="250990" y="1106043"/>
                </a:lnTo>
                <a:lnTo>
                  <a:pt x="245249" y="1103680"/>
                </a:lnTo>
                <a:lnTo>
                  <a:pt x="233299" y="1103680"/>
                </a:lnTo>
                <a:lnTo>
                  <a:pt x="180898" y="1160526"/>
                </a:lnTo>
                <a:lnTo>
                  <a:pt x="155689" y="1202880"/>
                </a:lnTo>
                <a:lnTo>
                  <a:pt x="144500" y="1246632"/>
                </a:lnTo>
                <a:lnTo>
                  <a:pt x="149961" y="1278356"/>
                </a:lnTo>
                <a:lnTo>
                  <a:pt x="165087" y="1305534"/>
                </a:lnTo>
                <a:lnTo>
                  <a:pt x="187985" y="1326273"/>
                </a:lnTo>
                <a:lnTo>
                  <a:pt x="216750" y="1338681"/>
                </a:lnTo>
                <a:lnTo>
                  <a:pt x="216750" y="1367028"/>
                </a:lnTo>
                <a:lnTo>
                  <a:pt x="218516" y="1375803"/>
                </a:lnTo>
                <a:lnTo>
                  <a:pt x="223342" y="1382966"/>
                </a:lnTo>
                <a:lnTo>
                  <a:pt x="230505" y="1387792"/>
                </a:lnTo>
                <a:lnTo>
                  <a:pt x="239268" y="1389557"/>
                </a:lnTo>
                <a:lnTo>
                  <a:pt x="248043" y="1387792"/>
                </a:lnTo>
                <a:lnTo>
                  <a:pt x="255206" y="1382966"/>
                </a:lnTo>
                <a:lnTo>
                  <a:pt x="260032" y="1375803"/>
                </a:lnTo>
                <a:lnTo>
                  <a:pt x="261797" y="1367028"/>
                </a:lnTo>
                <a:lnTo>
                  <a:pt x="261797" y="1338681"/>
                </a:lnTo>
                <a:lnTo>
                  <a:pt x="290563" y="1326273"/>
                </a:lnTo>
                <a:lnTo>
                  <a:pt x="313448" y="1305534"/>
                </a:lnTo>
                <a:lnTo>
                  <a:pt x="321614" y="1290878"/>
                </a:lnTo>
                <a:lnTo>
                  <a:pt x="328587" y="1278356"/>
                </a:lnTo>
                <a:lnTo>
                  <a:pt x="334048" y="1246632"/>
                </a:lnTo>
                <a:close/>
              </a:path>
              <a:path w="1538605" h="1485900">
                <a:moveTo>
                  <a:pt x="912037" y="1246632"/>
                </a:moveTo>
                <a:lnTo>
                  <a:pt x="910272" y="1237856"/>
                </a:lnTo>
                <a:lnTo>
                  <a:pt x="905433" y="1230693"/>
                </a:lnTo>
                <a:lnTo>
                  <a:pt x="898271" y="1225867"/>
                </a:lnTo>
                <a:lnTo>
                  <a:pt x="889508" y="1224089"/>
                </a:lnTo>
                <a:lnTo>
                  <a:pt x="836079" y="1224089"/>
                </a:lnTo>
                <a:lnTo>
                  <a:pt x="835063" y="1221028"/>
                </a:lnTo>
                <a:lnTo>
                  <a:pt x="833818" y="1218057"/>
                </a:lnTo>
                <a:lnTo>
                  <a:pt x="832383" y="1215186"/>
                </a:lnTo>
                <a:lnTo>
                  <a:pt x="853147" y="1194435"/>
                </a:lnTo>
                <a:lnTo>
                  <a:pt x="858088" y="1186980"/>
                </a:lnTo>
                <a:lnTo>
                  <a:pt x="858799" y="1183335"/>
                </a:lnTo>
                <a:lnTo>
                  <a:pt x="859739" y="1178509"/>
                </a:lnTo>
                <a:lnTo>
                  <a:pt x="858088" y="1170025"/>
                </a:lnTo>
                <a:lnTo>
                  <a:pt x="853147" y="1162570"/>
                </a:lnTo>
                <a:lnTo>
                  <a:pt x="845680" y="1157630"/>
                </a:lnTo>
                <a:lnTo>
                  <a:pt x="837209" y="1155979"/>
                </a:lnTo>
                <a:lnTo>
                  <a:pt x="828725" y="1157630"/>
                </a:lnTo>
                <a:lnTo>
                  <a:pt x="821283" y="1162570"/>
                </a:lnTo>
                <a:lnTo>
                  <a:pt x="800531" y="1183335"/>
                </a:lnTo>
                <a:lnTo>
                  <a:pt x="797661" y="1181900"/>
                </a:lnTo>
                <a:lnTo>
                  <a:pt x="794727" y="1180680"/>
                </a:lnTo>
                <a:lnTo>
                  <a:pt x="794727" y="1246632"/>
                </a:lnTo>
                <a:lnTo>
                  <a:pt x="792708" y="1256588"/>
                </a:lnTo>
                <a:lnTo>
                  <a:pt x="787209" y="1264742"/>
                </a:lnTo>
                <a:lnTo>
                  <a:pt x="779056" y="1270241"/>
                </a:lnTo>
                <a:lnTo>
                  <a:pt x="769086" y="1272260"/>
                </a:lnTo>
                <a:lnTo>
                  <a:pt x="759129" y="1270241"/>
                </a:lnTo>
                <a:lnTo>
                  <a:pt x="750976" y="1264742"/>
                </a:lnTo>
                <a:lnTo>
                  <a:pt x="745477" y="1256588"/>
                </a:lnTo>
                <a:lnTo>
                  <a:pt x="743458" y="1246632"/>
                </a:lnTo>
                <a:lnTo>
                  <a:pt x="745477" y="1236649"/>
                </a:lnTo>
                <a:lnTo>
                  <a:pt x="750976" y="1228496"/>
                </a:lnTo>
                <a:lnTo>
                  <a:pt x="759129" y="1222997"/>
                </a:lnTo>
                <a:lnTo>
                  <a:pt x="768883" y="1221028"/>
                </a:lnTo>
                <a:lnTo>
                  <a:pt x="769302" y="1221028"/>
                </a:lnTo>
                <a:lnTo>
                  <a:pt x="779056" y="1222997"/>
                </a:lnTo>
                <a:lnTo>
                  <a:pt x="787209" y="1228496"/>
                </a:lnTo>
                <a:lnTo>
                  <a:pt x="792708" y="1236649"/>
                </a:lnTo>
                <a:lnTo>
                  <a:pt x="794727" y="1246632"/>
                </a:lnTo>
                <a:lnTo>
                  <a:pt x="794727" y="1180680"/>
                </a:lnTo>
                <a:lnTo>
                  <a:pt x="791629" y="1179639"/>
                </a:lnTo>
                <a:lnTo>
                  <a:pt x="791629" y="1126210"/>
                </a:lnTo>
                <a:lnTo>
                  <a:pt x="789851" y="1117447"/>
                </a:lnTo>
                <a:lnTo>
                  <a:pt x="785025" y="1110284"/>
                </a:lnTo>
                <a:lnTo>
                  <a:pt x="777862" y="1105446"/>
                </a:lnTo>
                <a:lnTo>
                  <a:pt x="769086" y="1103680"/>
                </a:lnTo>
                <a:lnTo>
                  <a:pt x="760323" y="1105446"/>
                </a:lnTo>
                <a:lnTo>
                  <a:pt x="753160" y="1110284"/>
                </a:lnTo>
                <a:lnTo>
                  <a:pt x="748334" y="1117447"/>
                </a:lnTo>
                <a:lnTo>
                  <a:pt x="746556" y="1126210"/>
                </a:lnTo>
                <a:lnTo>
                  <a:pt x="746556" y="1179639"/>
                </a:lnTo>
                <a:lnTo>
                  <a:pt x="743496" y="1180655"/>
                </a:lnTo>
                <a:lnTo>
                  <a:pt x="740524" y="1181900"/>
                </a:lnTo>
                <a:lnTo>
                  <a:pt x="737654" y="1183335"/>
                </a:lnTo>
                <a:lnTo>
                  <a:pt x="716915" y="1162570"/>
                </a:lnTo>
                <a:lnTo>
                  <a:pt x="709460" y="1157630"/>
                </a:lnTo>
                <a:lnTo>
                  <a:pt x="700976" y="1155979"/>
                </a:lnTo>
                <a:lnTo>
                  <a:pt x="692492" y="1157630"/>
                </a:lnTo>
                <a:lnTo>
                  <a:pt x="685038" y="1162570"/>
                </a:lnTo>
                <a:lnTo>
                  <a:pt x="680097" y="1170025"/>
                </a:lnTo>
                <a:lnTo>
                  <a:pt x="678446" y="1178509"/>
                </a:lnTo>
                <a:lnTo>
                  <a:pt x="680097" y="1186980"/>
                </a:lnTo>
                <a:lnTo>
                  <a:pt x="685038" y="1194435"/>
                </a:lnTo>
                <a:lnTo>
                  <a:pt x="705789" y="1215186"/>
                </a:lnTo>
                <a:lnTo>
                  <a:pt x="704367" y="1218057"/>
                </a:lnTo>
                <a:lnTo>
                  <a:pt x="703135" y="1221028"/>
                </a:lnTo>
                <a:lnTo>
                  <a:pt x="702094" y="1224089"/>
                </a:lnTo>
                <a:lnTo>
                  <a:pt x="648690" y="1224089"/>
                </a:lnTo>
                <a:lnTo>
                  <a:pt x="639914" y="1225867"/>
                </a:lnTo>
                <a:lnTo>
                  <a:pt x="632752" y="1230693"/>
                </a:lnTo>
                <a:lnTo>
                  <a:pt x="627926" y="1237856"/>
                </a:lnTo>
                <a:lnTo>
                  <a:pt x="626148" y="1246632"/>
                </a:lnTo>
                <a:lnTo>
                  <a:pt x="627926" y="1255395"/>
                </a:lnTo>
                <a:lnTo>
                  <a:pt x="632752" y="1262557"/>
                </a:lnTo>
                <a:lnTo>
                  <a:pt x="639914" y="1267383"/>
                </a:lnTo>
                <a:lnTo>
                  <a:pt x="648690" y="1269161"/>
                </a:lnTo>
                <a:lnTo>
                  <a:pt x="702094" y="1269161"/>
                </a:lnTo>
                <a:lnTo>
                  <a:pt x="703148" y="1272260"/>
                </a:lnTo>
                <a:lnTo>
                  <a:pt x="704367" y="1275194"/>
                </a:lnTo>
                <a:lnTo>
                  <a:pt x="705789" y="1278051"/>
                </a:lnTo>
                <a:lnTo>
                  <a:pt x="685038" y="1298803"/>
                </a:lnTo>
                <a:lnTo>
                  <a:pt x="680085" y="1306258"/>
                </a:lnTo>
                <a:lnTo>
                  <a:pt x="678434" y="1314729"/>
                </a:lnTo>
                <a:lnTo>
                  <a:pt x="680085" y="1323213"/>
                </a:lnTo>
                <a:lnTo>
                  <a:pt x="685038" y="1330667"/>
                </a:lnTo>
                <a:lnTo>
                  <a:pt x="689444" y="1335062"/>
                </a:lnTo>
                <a:lnTo>
                  <a:pt x="695198" y="1337271"/>
                </a:lnTo>
                <a:lnTo>
                  <a:pt x="706742" y="1337271"/>
                </a:lnTo>
                <a:lnTo>
                  <a:pt x="712495" y="1335062"/>
                </a:lnTo>
                <a:lnTo>
                  <a:pt x="737654" y="1309916"/>
                </a:lnTo>
                <a:lnTo>
                  <a:pt x="740511" y="1311351"/>
                </a:lnTo>
                <a:lnTo>
                  <a:pt x="743496" y="1312583"/>
                </a:lnTo>
                <a:lnTo>
                  <a:pt x="746556" y="1313611"/>
                </a:lnTo>
                <a:lnTo>
                  <a:pt x="746556" y="1367028"/>
                </a:lnTo>
                <a:lnTo>
                  <a:pt x="748334" y="1375803"/>
                </a:lnTo>
                <a:lnTo>
                  <a:pt x="753160" y="1382966"/>
                </a:lnTo>
                <a:lnTo>
                  <a:pt x="760323" y="1387792"/>
                </a:lnTo>
                <a:lnTo>
                  <a:pt x="769086" y="1389557"/>
                </a:lnTo>
                <a:lnTo>
                  <a:pt x="777862" y="1387792"/>
                </a:lnTo>
                <a:lnTo>
                  <a:pt x="785025" y="1382966"/>
                </a:lnTo>
                <a:lnTo>
                  <a:pt x="789851" y="1375803"/>
                </a:lnTo>
                <a:lnTo>
                  <a:pt x="791629" y="1367028"/>
                </a:lnTo>
                <a:lnTo>
                  <a:pt x="791629" y="1313611"/>
                </a:lnTo>
                <a:lnTo>
                  <a:pt x="794677" y="1312583"/>
                </a:lnTo>
                <a:lnTo>
                  <a:pt x="797661" y="1311351"/>
                </a:lnTo>
                <a:lnTo>
                  <a:pt x="800519" y="1309916"/>
                </a:lnTo>
                <a:lnTo>
                  <a:pt x="825665" y="1335062"/>
                </a:lnTo>
                <a:lnTo>
                  <a:pt x="831430" y="1337271"/>
                </a:lnTo>
                <a:lnTo>
                  <a:pt x="842962" y="1337271"/>
                </a:lnTo>
                <a:lnTo>
                  <a:pt x="848728" y="1335062"/>
                </a:lnTo>
                <a:lnTo>
                  <a:pt x="853135" y="1330667"/>
                </a:lnTo>
                <a:lnTo>
                  <a:pt x="858075" y="1323213"/>
                </a:lnTo>
                <a:lnTo>
                  <a:pt x="859726" y="1314729"/>
                </a:lnTo>
                <a:lnTo>
                  <a:pt x="858786" y="1309916"/>
                </a:lnTo>
                <a:lnTo>
                  <a:pt x="858075" y="1306258"/>
                </a:lnTo>
                <a:lnTo>
                  <a:pt x="853135" y="1298803"/>
                </a:lnTo>
                <a:lnTo>
                  <a:pt x="832383" y="1278051"/>
                </a:lnTo>
                <a:lnTo>
                  <a:pt x="833818" y="1275194"/>
                </a:lnTo>
                <a:lnTo>
                  <a:pt x="835025" y="1272260"/>
                </a:lnTo>
                <a:lnTo>
                  <a:pt x="836079" y="1269161"/>
                </a:lnTo>
                <a:lnTo>
                  <a:pt x="889508" y="1269161"/>
                </a:lnTo>
                <a:lnTo>
                  <a:pt x="898271" y="1267383"/>
                </a:lnTo>
                <a:lnTo>
                  <a:pt x="905433" y="1262557"/>
                </a:lnTo>
                <a:lnTo>
                  <a:pt x="910272" y="1255395"/>
                </a:lnTo>
                <a:lnTo>
                  <a:pt x="912037" y="1246632"/>
                </a:lnTo>
                <a:close/>
              </a:path>
              <a:path w="1538605" h="1485900">
                <a:moveTo>
                  <a:pt x="924547" y="302704"/>
                </a:moveTo>
                <a:lnTo>
                  <a:pt x="916660" y="288188"/>
                </a:lnTo>
                <a:lnTo>
                  <a:pt x="909066" y="283654"/>
                </a:lnTo>
                <a:lnTo>
                  <a:pt x="859294" y="283654"/>
                </a:lnTo>
                <a:lnTo>
                  <a:pt x="859294" y="328739"/>
                </a:lnTo>
                <a:lnTo>
                  <a:pt x="773099" y="461429"/>
                </a:lnTo>
                <a:lnTo>
                  <a:pt x="788022" y="386880"/>
                </a:lnTo>
                <a:lnTo>
                  <a:pt x="789330" y="380263"/>
                </a:lnTo>
                <a:lnTo>
                  <a:pt x="787641" y="373405"/>
                </a:lnTo>
                <a:lnTo>
                  <a:pt x="779056" y="362966"/>
                </a:lnTo>
                <a:lnTo>
                  <a:pt x="772668" y="359943"/>
                </a:lnTo>
                <a:lnTo>
                  <a:pt x="705154" y="359943"/>
                </a:lnTo>
                <a:lnTo>
                  <a:pt x="740232" y="185458"/>
                </a:lnTo>
                <a:lnTo>
                  <a:pt x="805649" y="185458"/>
                </a:lnTo>
                <a:lnTo>
                  <a:pt x="769137" y="306514"/>
                </a:lnTo>
                <a:lnTo>
                  <a:pt x="770420" y="313918"/>
                </a:lnTo>
                <a:lnTo>
                  <a:pt x="778929" y="325361"/>
                </a:lnTo>
                <a:lnTo>
                  <a:pt x="785634" y="328739"/>
                </a:lnTo>
                <a:lnTo>
                  <a:pt x="859294" y="328739"/>
                </a:lnTo>
                <a:lnTo>
                  <a:pt x="859294" y="283654"/>
                </a:lnTo>
                <a:lnTo>
                  <a:pt x="823087" y="283654"/>
                </a:lnTo>
                <a:lnTo>
                  <a:pt x="852716" y="185458"/>
                </a:lnTo>
                <a:lnTo>
                  <a:pt x="859612" y="162598"/>
                </a:lnTo>
                <a:lnTo>
                  <a:pt x="858316" y="155194"/>
                </a:lnTo>
                <a:lnTo>
                  <a:pt x="849807" y="143764"/>
                </a:lnTo>
                <a:lnTo>
                  <a:pt x="843102" y="140385"/>
                </a:lnTo>
                <a:lnTo>
                  <a:pt x="721779" y="140385"/>
                </a:lnTo>
                <a:lnTo>
                  <a:pt x="655535" y="378028"/>
                </a:lnTo>
                <a:lnTo>
                  <a:pt x="654215" y="384657"/>
                </a:lnTo>
                <a:lnTo>
                  <a:pt x="655916" y="391515"/>
                </a:lnTo>
                <a:lnTo>
                  <a:pt x="664476" y="401980"/>
                </a:lnTo>
                <a:lnTo>
                  <a:pt x="670877" y="405003"/>
                </a:lnTo>
                <a:lnTo>
                  <a:pt x="738428" y="405003"/>
                </a:lnTo>
                <a:lnTo>
                  <a:pt x="705853" y="567893"/>
                </a:lnTo>
                <a:lnTo>
                  <a:pt x="725093" y="594842"/>
                </a:lnTo>
                <a:lnTo>
                  <a:pt x="735380" y="594842"/>
                </a:lnTo>
                <a:lnTo>
                  <a:pt x="742581" y="591146"/>
                </a:lnTo>
                <a:lnTo>
                  <a:pt x="826846" y="461429"/>
                </a:lnTo>
                <a:lnTo>
                  <a:pt x="924191" y="311543"/>
                </a:lnTo>
                <a:lnTo>
                  <a:pt x="924547" y="302704"/>
                </a:lnTo>
                <a:close/>
              </a:path>
              <a:path w="1538605" h="1485900">
                <a:moveTo>
                  <a:pt x="1393672" y="1294777"/>
                </a:moveTo>
                <a:lnTo>
                  <a:pt x="1384147" y="1249070"/>
                </a:lnTo>
                <a:lnTo>
                  <a:pt x="1355178" y="1182370"/>
                </a:lnTo>
                <a:lnTo>
                  <a:pt x="1349502" y="1171422"/>
                </a:lnTo>
                <a:lnTo>
                  <a:pt x="1348613" y="1169708"/>
                </a:lnTo>
                <a:lnTo>
                  <a:pt x="1348613" y="1294777"/>
                </a:lnTo>
                <a:lnTo>
                  <a:pt x="1344701" y="1314119"/>
                </a:lnTo>
                <a:lnTo>
                  <a:pt x="1334046" y="1329918"/>
                </a:lnTo>
                <a:lnTo>
                  <a:pt x="1318234" y="1340586"/>
                </a:lnTo>
                <a:lnTo>
                  <a:pt x="1298905" y="1344498"/>
                </a:lnTo>
                <a:lnTo>
                  <a:pt x="1279575" y="1340586"/>
                </a:lnTo>
                <a:lnTo>
                  <a:pt x="1263764" y="1329918"/>
                </a:lnTo>
                <a:lnTo>
                  <a:pt x="1253096" y="1314119"/>
                </a:lnTo>
                <a:lnTo>
                  <a:pt x="1249184" y="1294777"/>
                </a:lnTo>
                <a:lnTo>
                  <a:pt x="1251915" y="1278839"/>
                </a:lnTo>
                <a:lnTo>
                  <a:pt x="1276007" y="1216329"/>
                </a:lnTo>
                <a:lnTo>
                  <a:pt x="1298905" y="1171422"/>
                </a:lnTo>
                <a:lnTo>
                  <a:pt x="1321803" y="1216329"/>
                </a:lnTo>
                <a:lnTo>
                  <a:pt x="1337208" y="1252410"/>
                </a:lnTo>
                <a:lnTo>
                  <a:pt x="1348613" y="1294777"/>
                </a:lnTo>
                <a:lnTo>
                  <a:pt x="1348613" y="1169708"/>
                </a:lnTo>
                <a:lnTo>
                  <a:pt x="1330147" y="1135278"/>
                </a:lnTo>
                <a:lnTo>
                  <a:pt x="1306804" y="1103680"/>
                </a:lnTo>
                <a:lnTo>
                  <a:pt x="1290993" y="1103680"/>
                </a:lnTo>
                <a:lnTo>
                  <a:pt x="1267650" y="1135278"/>
                </a:lnTo>
                <a:lnTo>
                  <a:pt x="1242618" y="1182370"/>
                </a:lnTo>
                <a:lnTo>
                  <a:pt x="1225677" y="1218438"/>
                </a:lnTo>
                <a:lnTo>
                  <a:pt x="1206500" y="1274445"/>
                </a:lnTo>
                <a:lnTo>
                  <a:pt x="1204125" y="1294777"/>
                </a:lnTo>
                <a:lnTo>
                  <a:pt x="1211592" y="1331645"/>
                </a:lnTo>
                <a:lnTo>
                  <a:pt x="1231925" y="1361770"/>
                </a:lnTo>
                <a:lnTo>
                  <a:pt x="1262049" y="1382102"/>
                </a:lnTo>
                <a:lnTo>
                  <a:pt x="1298905" y="1389570"/>
                </a:lnTo>
                <a:lnTo>
                  <a:pt x="1335760" y="1382102"/>
                </a:lnTo>
                <a:lnTo>
                  <a:pt x="1365885" y="1361770"/>
                </a:lnTo>
                <a:lnTo>
                  <a:pt x="1377543" y="1344498"/>
                </a:lnTo>
                <a:lnTo>
                  <a:pt x="1386217" y="1331645"/>
                </a:lnTo>
                <a:lnTo>
                  <a:pt x="1393672" y="1294777"/>
                </a:lnTo>
                <a:close/>
              </a:path>
              <a:path w="1538605" h="1485900">
                <a:moveTo>
                  <a:pt x="1538173" y="1257300"/>
                </a:moveTo>
                <a:lnTo>
                  <a:pt x="1533842" y="1206500"/>
                </a:lnTo>
                <a:lnTo>
                  <a:pt x="1521383" y="1168400"/>
                </a:lnTo>
                <a:lnTo>
                  <a:pt x="1501609" y="1130300"/>
                </a:lnTo>
                <a:lnTo>
                  <a:pt x="1493100" y="1117968"/>
                </a:lnTo>
                <a:lnTo>
                  <a:pt x="1493100" y="1257300"/>
                </a:lnTo>
                <a:lnTo>
                  <a:pt x="1487970" y="1295400"/>
                </a:lnTo>
                <a:lnTo>
                  <a:pt x="1473339" y="1333500"/>
                </a:lnTo>
                <a:lnTo>
                  <a:pt x="1450390" y="1371600"/>
                </a:lnTo>
                <a:lnTo>
                  <a:pt x="1420291" y="1409700"/>
                </a:lnTo>
                <a:lnTo>
                  <a:pt x="1384236" y="1422400"/>
                </a:lnTo>
                <a:lnTo>
                  <a:pt x="1343380" y="1447800"/>
                </a:lnTo>
                <a:lnTo>
                  <a:pt x="1254429" y="1447800"/>
                </a:lnTo>
                <a:lnTo>
                  <a:pt x="1213573" y="1422400"/>
                </a:lnTo>
                <a:lnTo>
                  <a:pt x="1177505" y="1409700"/>
                </a:lnTo>
                <a:lnTo>
                  <a:pt x="1147419" y="1371600"/>
                </a:lnTo>
                <a:lnTo>
                  <a:pt x="1124470" y="1333500"/>
                </a:lnTo>
                <a:lnTo>
                  <a:pt x="1109840" y="1295400"/>
                </a:lnTo>
                <a:lnTo>
                  <a:pt x="1104696" y="1257300"/>
                </a:lnTo>
                <a:lnTo>
                  <a:pt x="1109840" y="1206500"/>
                </a:lnTo>
                <a:lnTo>
                  <a:pt x="1124470" y="1168400"/>
                </a:lnTo>
                <a:lnTo>
                  <a:pt x="1147419" y="1130300"/>
                </a:lnTo>
                <a:lnTo>
                  <a:pt x="1177505" y="1104900"/>
                </a:lnTo>
                <a:lnTo>
                  <a:pt x="1213573" y="1079500"/>
                </a:lnTo>
                <a:lnTo>
                  <a:pt x="1254429" y="1066800"/>
                </a:lnTo>
                <a:lnTo>
                  <a:pt x="1298905" y="1054100"/>
                </a:lnTo>
                <a:lnTo>
                  <a:pt x="1343380" y="1066800"/>
                </a:lnTo>
                <a:lnTo>
                  <a:pt x="1384236" y="1079500"/>
                </a:lnTo>
                <a:lnTo>
                  <a:pt x="1420291" y="1104900"/>
                </a:lnTo>
                <a:lnTo>
                  <a:pt x="1450390" y="1130300"/>
                </a:lnTo>
                <a:lnTo>
                  <a:pt x="1473339" y="1168400"/>
                </a:lnTo>
                <a:lnTo>
                  <a:pt x="1487970" y="1206500"/>
                </a:lnTo>
                <a:lnTo>
                  <a:pt x="1493100" y="1257300"/>
                </a:lnTo>
                <a:lnTo>
                  <a:pt x="1493100" y="1117968"/>
                </a:lnTo>
                <a:lnTo>
                  <a:pt x="1475333" y="1092200"/>
                </a:lnTo>
                <a:lnTo>
                  <a:pt x="1443367" y="1066800"/>
                </a:lnTo>
                <a:lnTo>
                  <a:pt x="1424940" y="1054100"/>
                </a:lnTo>
                <a:lnTo>
                  <a:pt x="1406512" y="1041400"/>
                </a:lnTo>
                <a:lnTo>
                  <a:pt x="1365605" y="1028700"/>
                </a:lnTo>
                <a:lnTo>
                  <a:pt x="1321435" y="1016000"/>
                </a:lnTo>
                <a:lnTo>
                  <a:pt x="1321435" y="914400"/>
                </a:lnTo>
                <a:lnTo>
                  <a:pt x="1315872" y="889000"/>
                </a:lnTo>
                <a:lnTo>
                  <a:pt x="1300695" y="863600"/>
                </a:lnTo>
                <a:lnTo>
                  <a:pt x="1278229" y="850900"/>
                </a:lnTo>
                <a:lnTo>
                  <a:pt x="836091" y="850900"/>
                </a:lnTo>
                <a:lnTo>
                  <a:pt x="832599" y="838200"/>
                </a:lnTo>
                <a:lnTo>
                  <a:pt x="829106" y="825500"/>
                </a:lnTo>
                <a:lnTo>
                  <a:pt x="819048" y="812800"/>
                </a:lnTo>
                <a:lnTo>
                  <a:pt x="806386" y="812800"/>
                </a:lnTo>
                <a:lnTo>
                  <a:pt x="794715" y="802767"/>
                </a:lnTo>
                <a:lnTo>
                  <a:pt x="794715" y="863600"/>
                </a:lnTo>
                <a:lnTo>
                  <a:pt x="792708" y="876300"/>
                </a:lnTo>
                <a:lnTo>
                  <a:pt x="787209" y="889000"/>
                </a:lnTo>
                <a:lnTo>
                  <a:pt x="750976" y="889000"/>
                </a:lnTo>
                <a:lnTo>
                  <a:pt x="745477" y="876300"/>
                </a:lnTo>
                <a:lnTo>
                  <a:pt x="743458" y="863600"/>
                </a:lnTo>
                <a:lnTo>
                  <a:pt x="745477" y="863600"/>
                </a:lnTo>
                <a:lnTo>
                  <a:pt x="750976" y="850900"/>
                </a:lnTo>
                <a:lnTo>
                  <a:pt x="759117" y="838200"/>
                </a:lnTo>
                <a:lnTo>
                  <a:pt x="779056" y="838200"/>
                </a:lnTo>
                <a:lnTo>
                  <a:pt x="787209" y="850900"/>
                </a:lnTo>
                <a:lnTo>
                  <a:pt x="792708" y="863600"/>
                </a:lnTo>
                <a:lnTo>
                  <a:pt x="794715" y="863600"/>
                </a:lnTo>
                <a:lnTo>
                  <a:pt x="794715" y="802767"/>
                </a:lnTo>
                <a:lnTo>
                  <a:pt x="791616" y="800100"/>
                </a:lnTo>
                <a:lnTo>
                  <a:pt x="791616" y="723900"/>
                </a:lnTo>
                <a:lnTo>
                  <a:pt x="837717" y="711200"/>
                </a:lnTo>
                <a:lnTo>
                  <a:pt x="881824" y="698500"/>
                </a:lnTo>
                <a:lnTo>
                  <a:pt x="923556" y="685800"/>
                </a:lnTo>
                <a:lnTo>
                  <a:pt x="962533" y="660400"/>
                </a:lnTo>
                <a:lnTo>
                  <a:pt x="998347" y="635000"/>
                </a:lnTo>
                <a:lnTo>
                  <a:pt x="1030643" y="609600"/>
                </a:lnTo>
                <a:lnTo>
                  <a:pt x="1059027" y="571500"/>
                </a:lnTo>
                <a:lnTo>
                  <a:pt x="1083106" y="533400"/>
                </a:lnTo>
                <a:lnTo>
                  <a:pt x="1102512" y="495300"/>
                </a:lnTo>
                <a:lnTo>
                  <a:pt x="1116850" y="457200"/>
                </a:lnTo>
                <a:lnTo>
                  <a:pt x="1125728" y="406400"/>
                </a:lnTo>
                <a:lnTo>
                  <a:pt x="1128776" y="355600"/>
                </a:lnTo>
                <a:lnTo>
                  <a:pt x="1125486" y="317500"/>
                </a:lnTo>
                <a:lnTo>
                  <a:pt x="1115898" y="266700"/>
                </a:lnTo>
                <a:lnTo>
                  <a:pt x="1100467" y="215900"/>
                </a:lnTo>
                <a:lnTo>
                  <a:pt x="1079588" y="177800"/>
                </a:lnTo>
                <a:lnTo>
                  <a:pt x="1053731" y="139700"/>
                </a:lnTo>
                <a:lnTo>
                  <a:pt x="1023302" y="101600"/>
                </a:lnTo>
                <a:lnTo>
                  <a:pt x="988745" y="76200"/>
                </a:lnTo>
                <a:lnTo>
                  <a:pt x="950480" y="50800"/>
                </a:lnTo>
                <a:lnTo>
                  <a:pt x="908951" y="25400"/>
                </a:lnTo>
                <a:lnTo>
                  <a:pt x="864590" y="12700"/>
                </a:lnTo>
                <a:lnTo>
                  <a:pt x="817829" y="0"/>
                </a:lnTo>
                <a:lnTo>
                  <a:pt x="720344" y="0"/>
                </a:lnTo>
                <a:lnTo>
                  <a:pt x="673582" y="12700"/>
                </a:lnTo>
                <a:lnTo>
                  <a:pt x="629221" y="25400"/>
                </a:lnTo>
                <a:lnTo>
                  <a:pt x="587692" y="50800"/>
                </a:lnTo>
                <a:lnTo>
                  <a:pt x="549427" y="76200"/>
                </a:lnTo>
                <a:lnTo>
                  <a:pt x="514870" y="101600"/>
                </a:lnTo>
                <a:lnTo>
                  <a:pt x="484441" y="139700"/>
                </a:lnTo>
                <a:lnTo>
                  <a:pt x="458584" y="177800"/>
                </a:lnTo>
                <a:lnTo>
                  <a:pt x="437718" y="215900"/>
                </a:lnTo>
                <a:lnTo>
                  <a:pt x="422275" y="266700"/>
                </a:lnTo>
                <a:lnTo>
                  <a:pt x="412686" y="317500"/>
                </a:lnTo>
                <a:lnTo>
                  <a:pt x="409397" y="355600"/>
                </a:lnTo>
                <a:lnTo>
                  <a:pt x="413080" y="419100"/>
                </a:lnTo>
                <a:lnTo>
                  <a:pt x="423976" y="457200"/>
                </a:lnTo>
                <a:lnTo>
                  <a:pt x="441896" y="508000"/>
                </a:lnTo>
                <a:lnTo>
                  <a:pt x="466636" y="558800"/>
                </a:lnTo>
                <a:lnTo>
                  <a:pt x="496671" y="596900"/>
                </a:lnTo>
                <a:lnTo>
                  <a:pt x="531749" y="635000"/>
                </a:lnTo>
                <a:lnTo>
                  <a:pt x="571373" y="660400"/>
                </a:lnTo>
                <a:lnTo>
                  <a:pt x="614997" y="685800"/>
                </a:lnTo>
                <a:lnTo>
                  <a:pt x="645020" y="673100"/>
                </a:lnTo>
                <a:lnTo>
                  <a:pt x="647179" y="673100"/>
                </a:lnTo>
                <a:lnTo>
                  <a:pt x="645883" y="660400"/>
                </a:lnTo>
                <a:lnTo>
                  <a:pt x="641477" y="647700"/>
                </a:lnTo>
                <a:lnTo>
                  <a:pt x="634314" y="647700"/>
                </a:lnTo>
                <a:lnTo>
                  <a:pt x="589953" y="622300"/>
                </a:lnTo>
                <a:lnTo>
                  <a:pt x="550887" y="584200"/>
                </a:lnTo>
                <a:lnTo>
                  <a:pt x="517664" y="546100"/>
                </a:lnTo>
                <a:lnTo>
                  <a:pt x="490855" y="508000"/>
                </a:lnTo>
                <a:lnTo>
                  <a:pt x="471017" y="457200"/>
                </a:lnTo>
                <a:lnTo>
                  <a:pt x="458698" y="419100"/>
                </a:lnTo>
                <a:lnTo>
                  <a:pt x="454469" y="355600"/>
                </a:lnTo>
                <a:lnTo>
                  <a:pt x="457885" y="317500"/>
                </a:lnTo>
                <a:lnTo>
                  <a:pt x="467817" y="266700"/>
                </a:lnTo>
                <a:lnTo>
                  <a:pt x="483755" y="228600"/>
                </a:lnTo>
                <a:lnTo>
                  <a:pt x="505231" y="190500"/>
                </a:lnTo>
                <a:lnTo>
                  <a:pt x="531736" y="152400"/>
                </a:lnTo>
                <a:lnTo>
                  <a:pt x="562787" y="127000"/>
                </a:lnTo>
                <a:lnTo>
                  <a:pt x="597890" y="101600"/>
                </a:lnTo>
                <a:lnTo>
                  <a:pt x="636574" y="76200"/>
                </a:lnTo>
                <a:lnTo>
                  <a:pt x="678319" y="63500"/>
                </a:lnTo>
                <a:lnTo>
                  <a:pt x="722655" y="50800"/>
                </a:lnTo>
                <a:lnTo>
                  <a:pt x="815517" y="50800"/>
                </a:lnTo>
                <a:lnTo>
                  <a:pt x="859853" y="63500"/>
                </a:lnTo>
                <a:lnTo>
                  <a:pt x="901598" y="76200"/>
                </a:lnTo>
                <a:lnTo>
                  <a:pt x="940282" y="101600"/>
                </a:lnTo>
                <a:lnTo>
                  <a:pt x="975398" y="127000"/>
                </a:lnTo>
                <a:lnTo>
                  <a:pt x="1006449" y="152400"/>
                </a:lnTo>
                <a:lnTo>
                  <a:pt x="1032954" y="190500"/>
                </a:lnTo>
                <a:lnTo>
                  <a:pt x="1054430" y="228600"/>
                </a:lnTo>
                <a:lnTo>
                  <a:pt x="1070368" y="266700"/>
                </a:lnTo>
                <a:lnTo>
                  <a:pt x="1080300" y="317500"/>
                </a:lnTo>
                <a:lnTo>
                  <a:pt x="1083716" y="355600"/>
                </a:lnTo>
                <a:lnTo>
                  <a:pt x="1080300" y="406400"/>
                </a:lnTo>
                <a:lnTo>
                  <a:pt x="1070368" y="457200"/>
                </a:lnTo>
                <a:lnTo>
                  <a:pt x="1054430" y="495300"/>
                </a:lnTo>
                <a:lnTo>
                  <a:pt x="1032954" y="533400"/>
                </a:lnTo>
                <a:lnTo>
                  <a:pt x="1006449" y="571500"/>
                </a:lnTo>
                <a:lnTo>
                  <a:pt x="975398" y="596900"/>
                </a:lnTo>
                <a:lnTo>
                  <a:pt x="940282" y="622300"/>
                </a:lnTo>
                <a:lnTo>
                  <a:pt x="901598" y="647700"/>
                </a:lnTo>
                <a:lnTo>
                  <a:pt x="859853" y="660400"/>
                </a:lnTo>
                <a:lnTo>
                  <a:pt x="815517" y="673100"/>
                </a:lnTo>
                <a:lnTo>
                  <a:pt x="707402" y="673100"/>
                </a:lnTo>
                <a:lnTo>
                  <a:pt x="701611" y="685800"/>
                </a:lnTo>
                <a:lnTo>
                  <a:pt x="698614" y="698500"/>
                </a:lnTo>
                <a:lnTo>
                  <a:pt x="699135" y="698500"/>
                </a:lnTo>
                <a:lnTo>
                  <a:pt x="702894" y="711200"/>
                </a:lnTo>
                <a:lnTo>
                  <a:pt x="709295" y="711200"/>
                </a:lnTo>
                <a:lnTo>
                  <a:pt x="717727" y="723900"/>
                </a:lnTo>
                <a:lnTo>
                  <a:pt x="746556" y="723900"/>
                </a:lnTo>
                <a:lnTo>
                  <a:pt x="746556" y="800100"/>
                </a:lnTo>
                <a:lnTo>
                  <a:pt x="731786" y="812800"/>
                </a:lnTo>
                <a:lnTo>
                  <a:pt x="719137" y="812800"/>
                </a:lnTo>
                <a:lnTo>
                  <a:pt x="709079" y="825500"/>
                </a:lnTo>
                <a:lnTo>
                  <a:pt x="702094" y="850900"/>
                </a:lnTo>
                <a:lnTo>
                  <a:pt x="259943" y="850900"/>
                </a:lnTo>
                <a:lnTo>
                  <a:pt x="237477" y="863600"/>
                </a:lnTo>
                <a:lnTo>
                  <a:pt x="222313" y="889000"/>
                </a:lnTo>
                <a:lnTo>
                  <a:pt x="216750" y="914400"/>
                </a:lnTo>
                <a:lnTo>
                  <a:pt x="216750" y="1016000"/>
                </a:lnTo>
                <a:lnTo>
                  <a:pt x="172580" y="1028700"/>
                </a:lnTo>
                <a:lnTo>
                  <a:pt x="131660" y="1041400"/>
                </a:lnTo>
                <a:lnTo>
                  <a:pt x="94818" y="1066800"/>
                </a:lnTo>
                <a:lnTo>
                  <a:pt x="62839" y="1092200"/>
                </a:lnTo>
                <a:lnTo>
                  <a:pt x="36563" y="1130300"/>
                </a:lnTo>
                <a:lnTo>
                  <a:pt x="16789" y="1168400"/>
                </a:lnTo>
                <a:lnTo>
                  <a:pt x="4330" y="1206500"/>
                </a:lnTo>
                <a:lnTo>
                  <a:pt x="0" y="1257300"/>
                </a:lnTo>
                <a:lnTo>
                  <a:pt x="4876" y="1295400"/>
                </a:lnTo>
                <a:lnTo>
                  <a:pt x="18834" y="1346200"/>
                </a:lnTo>
                <a:lnTo>
                  <a:pt x="40919" y="1384300"/>
                </a:lnTo>
                <a:lnTo>
                  <a:pt x="70167" y="1422400"/>
                </a:lnTo>
                <a:lnTo>
                  <a:pt x="105587" y="1447800"/>
                </a:lnTo>
                <a:lnTo>
                  <a:pt x="146227" y="1473200"/>
                </a:lnTo>
                <a:lnTo>
                  <a:pt x="191109" y="1485900"/>
                </a:lnTo>
                <a:lnTo>
                  <a:pt x="287439" y="1485900"/>
                </a:lnTo>
                <a:lnTo>
                  <a:pt x="332320" y="1473200"/>
                </a:lnTo>
                <a:lnTo>
                  <a:pt x="372960" y="1447800"/>
                </a:lnTo>
                <a:lnTo>
                  <a:pt x="408393" y="1422400"/>
                </a:lnTo>
                <a:lnTo>
                  <a:pt x="437629" y="1384300"/>
                </a:lnTo>
                <a:lnTo>
                  <a:pt x="459714" y="1346200"/>
                </a:lnTo>
                <a:lnTo>
                  <a:pt x="473684" y="1295400"/>
                </a:lnTo>
                <a:lnTo>
                  <a:pt x="478548" y="1257300"/>
                </a:lnTo>
                <a:lnTo>
                  <a:pt x="474218" y="1206500"/>
                </a:lnTo>
                <a:lnTo>
                  <a:pt x="461759" y="1168400"/>
                </a:lnTo>
                <a:lnTo>
                  <a:pt x="441985" y="1130300"/>
                </a:lnTo>
                <a:lnTo>
                  <a:pt x="433489" y="1117981"/>
                </a:lnTo>
                <a:lnTo>
                  <a:pt x="433489" y="1257300"/>
                </a:lnTo>
                <a:lnTo>
                  <a:pt x="428345" y="1295400"/>
                </a:lnTo>
                <a:lnTo>
                  <a:pt x="413715" y="1333500"/>
                </a:lnTo>
                <a:lnTo>
                  <a:pt x="390766" y="1371600"/>
                </a:lnTo>
                <a:lnTo>
                  <a:pt x="360667" y="1409700"/>
                </a:lnTo>
                <a:lnTo>
                  <a:pt x="324599" y="1422400"/>
                </a:lnTo>
                <a:lnTo>
                  <a:pt x="283743" y="1447800"/>
                </a:lnTo>
                <a:lnTo>
                  <a:pt x="194792" y="1447800"/>
                </a:lnTo>
                <a:lnTo>
                  <a:pt x="153949" y="1422400"/>
                </a:lnTo>
                <a:lnTo>
                  <a:pt x="117881" y="1409700"/>
                </a:lnTo>
                <a:lnTo>
                  <a:pt x="87782" y="1371600"/>
                </a:lnTo>
                <a:lnTo>
                  <a:pt x="64833" y="1333500"/>
                </a:lnTo>
                <a:lnTo>
                  <a:pt x="50203" y="1295400"/>
                </a:lnTo>
                <a:lnTo>
                  <a:pt x="45072" y="1257300"/>
                </a:lnTo>
                <a:lnTo>
                  <a:pt x="50203" y="1206500"/>
                </a:lnTo>
                <a:lnTo>
                  <a:pt x="64833" y="1168400"/>
                </a:lnTo>
                <a:lnTo>
                  <a:pt x="87782" y="1130300"/>
                </a:lnTo>
                <a:lnTo>
                  <a:pt x="117881" y="1104900"/>
                </a:lnTo>
                <a:lnTo>
                  <a:pt x="153949" y="1079500"/>
                </a:lnTo>
                <a:lnTo>
                  <a:pt x="194792" y="1066800"/>
                </a:lnTo>
                <a:lnTo>
                  <a:pt x="239268" y="1054100"/>
                </a:lnTo>
                <a:lnTo>
                  <a:pt x="283743" y="1066800"/>
                </a:lnTo>
                <a:lnTo>
                  <a:pt x="324599" y="1079500"/>
                </a:lnTo>
                <a:lnTo>
                  <a:pt x="360667" y="1104900"/>
                </a:lnTo>
                <a:lnTo>
                  <a:pt x="390766" y="1130300"/>
                </a:lnTo>
                <a:lnTo>
                  <a:pt x="413715" y="1168400"/>
                </a:lnTo>
                <a:lnTo>
                  <a:pt x="428345" y="1206500"/>
                </a:lnTo>
                <a:lnTo>
                  <a:pt x="433489" y="1257300"/>
                </a:lnTo>
                <a:lnTo>
                  <a:pt x="433489" y="1117981"/>
                </a:lnTo>
                <a:lnTo>
                  <a:pt x="415709" y="1092200"/>
                </a:lnTo>
                <a:lnTo>
                  <a:pt x="383743" y="1066800"/>
                </a:lnTo>
                <a:lnTo>
                  <a:pt x="365315" y="1054100"/>
                </a:lnTo>
                <a:lnTo>
                  <a:pt x="346900" y="1041400"/>
                </a:lnTo>
                <a:lnTo>
                  <a:pt x="305981" y="1028700"/>
                </a:lnTo>
                <a:lnTo>
                  <a:pt x="261797" y="1016000"/>
                </a:lnTo>
                <a:lnTo>
                  <a:pt x="261797" y="914400"/>
                </a:lnTo>
                <a:lnTo>
                  <a:pt x="263817" y="901700"/>
                </a:lnTo>
                <a:lnTo>
                  <a:pt x="269328" y="901700"/>
                </a:lnTo>
                <a:lnTo>
                  <a:pt x="277469" y="889000"/>
                </a:lnTo>
                <a:lnTo>
                  <a:pt x="702094" y="889000"/>
                </a:lnTo>
                <a:lnTo>
                  <a:pt x="709079" y="901700"/>
                </a:lnTo>
                <a:lnTo>
                  <a:pt x="719137" y="914400"/>
                </a:lnTo>
                <a:lnTo>
                  <a:pt x="731786" y="927100"/>
                </a:lnTo>
                <a:lnTo>
                  <a:pt x="746556" y="939800"/>
                </a:lnTo>
                <a:lnTo>
                  <a:pt x="746556" y="1016000"/>
                </a:lnTo>
                <a:lnTo>
                  <a:pt x="702386" y="1028700"/>
                </a:lnTo>
                <a:lnTo>
                  <a:pt x="661466" y="1041400"/>
                </a:lnTo>
                <a:lnTo>
                  <a:pt x="624624" y="1066800"/>
                </a:lnTo>
                <a:lnTo>
                  <a:pt x="592658" y="1092200"/>
                </a:lnTo>
                <a:lnTo>
                  <a:pt x="566381" y="1130300"/>
                </a:lnTo>
                <a:lnTo>
                  <a:pt x="546608" y="1168400"/>
                </a:lnTo>
                <a:lnTo>
                  <a:pt x="534149" y="1206500"/>
                </a:lnTo>
                <a:lnTo>
                  <a:pt x="529818" y="1257300"/>
                </a:lnTo>
                <a:lnTo>
                  <a:pt x="534682" y="1295400"/>
                </a:lnTo>
                <a:lnTo>
                  <a:pt x="548652" y="1346200"/>
                </a:lnTo>
                <a:lnTo>
                  <a:pt x="570738" y="1384300"/>
                </a:lnTo>
                <a:lnTo>
                  <a:pt x="599986" y="1422400"/>
                </a:lnTo>
                <a:lnTo>
                  <a:pt x="635406" y="1447800"/>
                </a:lnTo>
                <a:lnTo>
                  <a:pt x="676046" y="1473200"/>
                </a:lnTo>
                <a:lnTo>
                  <a:pt x="720928" y="1485900"/>
                </a:lnTo>
                <a:lnTo>
                  <a:pt x="817245" y="1485900"/>
                </a:lnTo>
                <a:lnTo>
                  <a:pt x="862126" y="1473200"/>
                </a:lnTo>
                <a:lnTo>
                  <a:pt x="902766" y="1447800"/>
                </a:lnTo>
                <a:lnTo>
                  <a:pt x="938199" y="1422400"/>
                </a:lnTo>
                <a:lnTo>
                  <a:pt x="967435" y="1384300"/>
                </a:lnTo>
                <a:lnTo>
                  <a:pt x="989520" y="1346200"/>
                </a:lnTo>
                <a:lnTo>
                  <a:pt x="1003490" y="1295400"/>
                </a:lnTo>
                <a:lnTo>
                  <a:pt x="1008354" y="1257300"/>
                </a:lnTo>
                <a:lnTo>
                  <a:pt x="1005332" y="1219200"/>
                </a:lnTo>
                <a:lnTo>
                  <a:pt x="996365" y="1181100"/>
                </a:lnTo>
                <a:lnTo>
                  <a:pt x="981621" y="1143000"/>
                </a:lnTo>
                <a:lnTo>
                  <a:pt x="961275" y="1104900"/>
                </a:lnTo>
                <a:lnTo>
                  <a:pt x="923759" y="1117600"/>
                </a:lnTo>
                <a:lnTo>
                  <a:pt x="920902" y="1117600"/>
                </a:lnTo>
                <a:lnTo>
                  <a:pt x="921296" y="1130300"/>
                </a:lnTo>
                <a:lnTo>
                  <a:pt x="925106" y="1143000"/>
                </a:lnTo>
                <a:lnTo>
                  <a:pt x="941616" y="1168400"/>
                </a:lnTo>
                <a:lnTo>
                  <a:pt x="953566" y="1193800"/>
                </a:lnTo>
                <a:lnTo>
                  <a:pt x="960843" y="1219200"/>
                </a:lnTo>
                <a:lnTo>
                  <a:pt x="963295" y="1257300"/>
                </a:lnTo>
                <a:lnTo>
                  <a:pt x="958164" y="1295400"/>
                </a:lnTo>
                <a:lnTo>
                  <a:pt x="943533" y="1333500"/>
                </a:lnTo>
                <a:lnTo>
                  <a:pt x="920584" y="1371600"/>
                </a:lnTo>
                <a:lnTo>
                  <a:pt x="890485" y="1409700"/>
                </a:lnTo>
                <a:lnTo>
                  <a:pt x="854417" y="1422400"/>
                </a:lnTo>
                <a:lnTo>
                  <a:pt x="813562" y="1447800"/>
                </a:lnTo>
                <a:lnTo>
                  <a:pt x="724611" y="1447800"/>
                </a:lnTo>
                <a:lnTo>
                  <a:pt x="683755" y="1422400"/>
                </a:lnTo>
                <a:lnTo>
                  <a:pt x="647700" y="1409700"/>
                </a:lnTo>
                <a:lnTo>
                  <a:pt x="617601" y="1371600"/>
                </a:lnTo>
                <a:lnTo>
                  <a:pt x="594652" y="1333500"/>
                </a:lnTo>
                <a:lnTo>
                  <a:pt x="580021" y="1295400"/>
                </a:lnTo>
                <a:lnTo>
                  <a:pt x="574878" y="1257300"/>
                </a:lnTo>
                <a:lnTo>
                  <a:pt x="580021" y="1206500"/>
                </a:lnTo>
                <a:lnTo>
                  <a:pt x="594652" y="1168400"/>
                </a:lnTo>
                <a:lnTo>
                  <a:pt x="617601" y="1130300"/>
                </a:lnTo>
                <a:lnTo>
                  <a:pt x="647700" y="1104900"/>
                </a:lnTo>
                <a:lnTo>
                  <a:pt x="683755" y="1079500"/>
                </a:lnTo>
                <a:lnTo>
                  <a:pt x="724611" y="1066800"/>
                </a:lnTo>
                <a:lnTo>
                  <a:pt x="769086" y="1054100"/>
                </a:lnTo>
                <a:lnTo>
                  <a:pt x="792327" y="1054100"/>
                </a:lnTo>
                <a:lnTo>
                  <a:pt x="814946" y="1066800"/>
                </a:lnTo>
                <a:lnTo>
                  <a:pt x="836866" y="1066800"/>
                </a:lnTo>
                <a:lnTo>
                  <a:pt x="858012" y="1079500"/>
                </a:lnTo>
                <a:lnTo>
                  <a:pt x="882777" y="1079500"/>
                </a:lnTo>
                <a:lnTo>
                  <a:pt x="888365" y="1066800"/>
                </a:lnTo>
                <a:lnTo>
                  <a:pt x="890816" y="1066800"/>
                </a:lnTo>
                <a:lnTo>
                  <a:pt x="889812" y="1054100"/>
                </a:lnTo>
                <a:lnTo>
                  <a:pt x="885659" y="1041400"/>
                </a:lnTo>
                <a:lnTo>
                  <a:pt x="878674" y="1041400"/>
                </a:lnTo>
                <a:lnTo>
                  <a:pt x="857961" y="1028700"/>
                </a:lnTo>
                <a:lnTo>
                  <a:pt x="836422" y="1028700"/>
                </a:lnTo>
                <a:lnTo>
                  <a:pt x="814235" y="1016000"/>
                </a:lnTo>
                <a:lnTo>
                  <a:pt x="791616" y="1016000"/>
                </a:lnTo>
                <a:lnTo>
                  <a:pt x="791616" y="939800"/>
                </a:lnTo>
                <a:lnTo>
                  <a:pt x="806386" y="927100"/>
                </a:lnTo>
                <a:lnTo>
                  <a:pt x="819035" y="914400"/>
                </a:lnTo>
                <a:lnTo>
                  <a:pt x="829106" y="901700"/>
                </a:lnTo>
                <a:lnTo>
                  <a:pt x="836091" y="889000"/>
                </a:lnTo>
                <a:lnTo>
                  <a:pt x="1260703" y="889000"/>
                </a:lnTo>
                <a:lnTo>
                  <a:pt x="1268857" y="901700"/>
                </a:lnTo>
                <a:lnTo>
                  <a:pt x="1274356" y="901700"/>
                </a:lnTo>
                <a:lnTo>
                  <a:pt x="1276375" y="914400"/>
                </a:lnTo>
                <a:lnTo>
                  <a:pt x="1276375" y="1016000"/>
                </a:lnTo>
                <a:lnTo>
                  <a:pt x="1232204" y="1028700"/>
                </a:lnTo>
                <a:lnTo>
                  <a:pt x="1191285" y="1041400"/>
                </a:lnTo>
                <a:lnTo>
                  <a:pt x="1154442" y="1066800"/>
                </a:lnTo>
                <a:lnTo>
                  <a:pt x="1122476" y="1092200"/>
                </a:lnTo>
                <a:lnTo>
                  <a:pt x="1096200" y="1130300"/>
                </a:lnTo>
                <a:lnTo>
                  <a:pt x="1076426" y="1168400"/>
                </a:lnTo>
                <a:lnTo>
                  <a:pt x="1063967" y="1206500"/>
                </a:lnTo>
                <a:lnTo>
                  <a:pt x="1059637" y="1257300"/>
                </a:lnTo>
                <a:lnTo>
                  <a:pt x="1064501" y="1295400"/>
                </a:lnTo>
                <a:lnTo>
                  <a:pt x="1078458" y="1346200"/>
                </a:lnTo>
                <a:lnTo>
                  <a:pt x="1100543" y="1384300"/>
                </a:lnTo>
                <a:lnTo>
                  <a:pt x="1129792" y="1422400"/>
                </a:lnTo>
                <a:lnTo>
                  <a:pt x="1165212" y="1447800"/>
                </a:lnTo>
                <a:lnTo>
                  <a:pt x="1205852" y="1473200"/>
                </a:lnTo>
                <a:lnTo>
                  <a:pt x="1250734" y="1485900"/>
                </a:lnTo>
                <a:lnTo>
                  <a:pt x="1347063" y="1485900"/>
                </a:lnTo>
                <a:lnTo>
                  <a:pt x="1391958" y="1473200"/>
                </a:lnTo>
                <a:lnTo>
                  <a:pt x="1432598" y="1447800"/>
                </a:lnTo>
                <a:lnTo>
                  <a:pt x="1468018" y="1422400"/>
                </a:lnTo>
                <a:lnTo>
                  <a:pt x="1497253" y="1384300"/>
                </a:lnTo>
                <a:lnTo>
                  <a:pt x="1519339" y="1346200"/>
                </a:lnTo>
                <a:lnTo>
                  <a:pt x="1533309" y="1295400"/>
                </a:lnTo>
                <a:lnTo>
                  <a:pt x="1538173" y="1257300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374658" y="4951723"/>
            <a:ext cx="1454150" cy="1466850"/>
          </a:xfrm>
          <a:custGeom>
            <a:avLst/>
            <a:gdLst/>
            <a:ahLst/>
            <a:cxnLst/>
            <a:rect l="l" t="t" r="r" b="b"/>
            <a:pathLst>
              <a:path w="1454150" h="1466850">
                <a:moveTo>
                  <a:pt x="1037450" y="853414"/>
                </a:moveTo>
                <a:lnTo>
                  <a:pt x="1033843" y="844042"/>
                </a:lnTo>
                <a:lnTo>
                  <a:pt x="1026668" y="836498"/>
                </a:lnTo>
                <a:lnTo>
                  <a:pt x="1017117" y="832332"/>
                </a:lnTo>
                <a:lnTo>
                  <a:pt x="1007071" y="832142"/>
                </a:lnTo>
                <a:lnTo>
                  <a:pt x="997686" y="835748"/>
                </a:lnTo>
                <a:lnTo>
                  <a:pt x="965835" y="880986"/>
                </a:lnTo>
                <a:lnTo>
                  <a:pt x="944473" y="921435"/>
                </a:lnTo>
                <a:lnTo>
                  <a:pt x="926185" y="963993"/>
                </a:lnTo>
                <a:lnTo>
                  <a:pt x="911085" y="1008380"/>
                </a:lnTo>
                <a:lnTo>
                  <a:pt x="899236" y="1054354"/>
                </a:lnTo>
                <a:lnTo>
                  <a:pt x="891311" y="1098575"/>
                </a:lnTo>
                <a:lnTo>
                  <a:pt x="745972" y="1098575"/>
                </a:lnTo>
                <a:lnTo>
                  <a:pt x="745972" y="775843"/>
                </a:lnTo>
                <a:lnTo>
                  <a:pt x="779780" y="799541"/>
                </a:lnTo>
                <a:lnTo>
                  <a:pt x="787361" y="803211"/>
                </a:lnTo>
                <a:lnTo>
                  <a:pt x="795528" y="804278"/>
                </a:lnTo>
                <a:lnTo>
                  <a:pt x="803630" y="802741"/>
                </a:lnTo>
                <a:lnTo>
                  <a:pt x="811022" y="798664"/>
                </a:lnTo>
                <a:lnTo>
                  <a:pt x="861453" y="759015"/>
                </a:lnTo>
                <a:lnTo>
                  <a:pt x="914869" y="802360"/>
                </a:lnTo>
                <a:lnTo>
                  <a:pt x="920699" y="804278"/>
                </a:lnTo>
                <a:lnTo>
                  <a:pt x="926515" y="804278"/>
                </a:lnTo>
                <a:lnTo>
                  <a:pt x="934135" y="804278"/>
                </a:lnTo>
                <a:lnTo>
                  <a:pt x="941717" y="800976"/>
                </a:lnTo>
                <a:lnTo>
                  <a:pt x="946886" y="794588"/>
                </a:lnTo>
                <a:lnTo>
                  <a:pt x="951725" y="785368"/>
                </a:lnTo>
                <a:lnTo>
                  <a:pt x="952614" y="775360"/>
                </a:lnTo>
                <a:lnTo>
                  <a:pt x="949693" y="765759"/>
                </a:lnTo>
                <a:lnTo>
                  <a:pt x="943063" y="757720"/>
                </a:lnTo>
                <a:lnTo>
                  <a:pt x="878230" y="705104"/>
                </a:lnTo>
                <a:lnTo>
                  <a:pt x="870470" y="700747"/>
                </a:lnTo>
                <a:lnTo>
                  <a:pt x="861936" y="699249"/>
                </a:lnTo>
                <a:lnTo>
                  <a:pt x="853363" y="700620"/>
                </a:lnTo>
                <a:lnTo>
                  <a:pt x="845515" y="704850"/>
                </a:lnTo>
                <a:lnTo>
                  <a:pt x="793927" y="745426"/>
                </a:lnTo>
                <a:lnTo>
                  <a:pt x="745972" y="711796"/>
                </a:lnTo>
                <a:lnTo>
                  <a:pt x="745972" y="670826"/>
                </a:lnTo>
                <a:lnTo>
                  <a:pt x="743915" y="660628"/>
                </a:lnTo>
                <a:lnTo>
                  <a:pt x="738301" y="652297"/>
                </a:lnTo>
                <a:lnTo>
                  <a:pt x="729970" y="646671"/>
                </a:lnTo>
                <a:lnTo>
                  <a:pt x="719772" y="644613"/>
                </a:lnTo>
                <a:lnTo>
                  <a:pt x="709574" y="646671"/>
                </a:lnTo>
                <a:lnTo>
                  <a:pt x="701243" y="652297"/>
                </a:lnTo>
                <a:lnTo>
                  <a:pt x="695617" y="660628"/>
                </a:lnTo>
                <a:lnTo>
                  <a:pt x="693559" y="670826"/>
                </a:lnTo>
                <a:lnTo>
                  <a:pt x="693559" y="711835"/>
                </a:lnTo>
                <a:lnTo>
                  <a:pt x="645668" y="745426"/>
                </a:lnTo>
                <a:lnTo>
                  <a:pt x="594080" y="704850"/>
                </a:lnTo>
                <a:lnTo>
                  <a:pt x="586244" y="700633"/>
                </a:lnTo>
                <a:lnTo>
                  <a:pt x="577684" y="699274"/>
                </a:lnTo>
                <a:lnTo>
                  <a:pt x="569137" y="700760"/>
                </a:lnTo>
                <a:lnTo>
                  <a:pt x="561365" y="705104"/>
                </a:lnTo>
                <a:lnTo>
                  <a:pt x="496544" y="757720"/>
                </a:lnTo>
                <a:lnTo>
                  <a:pt x="489915" y="765746"/>
                </a:lnTo>
                <a:lnTo>
                  <a:pt x="486981" y="775347"/>
                </a:lnTo>
                <a:lnTo>
                  <a:pt x="487870" y="785355"/>
                </a:lnTo>
                <a:lnTo>
                  <a:pt x="492709" y="794588"/>
                </a:lnTo>
                <a:lnTo>
                  <a:pt x="500722" y="801217"/>
                </a:lnTo>
                <a:lnTo>
                  <a:pt x="510336" y="804138"/>
                </a:lnTo>
                <a:lnTo>
                  <a:pt x="520357" y="803249"/>
                </a:lnTo>
                <a:lnTo>
                  <a:pt x="529564" y="798410"/>
                </a:lnTo>
                <a:lnTo>
                  <a:pt x="578142" y="759015"/>
                </a:lnTo>
                <a:lnTo>
                  <a:pt x="628573" y="798664"/>
                </a:lnTo>
                <a:lnTo>
                  <a:pt x="635952" y="802741"/>
                </a:lnTo>
                <a:lnTo>
                  <a:pt x="644042" y="804265"/>
                </a:lnTo>
                <a:lnTo>
                  <a:pt x="652208" y="803198"/>
                </a:lnTo>
                <a:lnTo>
                  <a:pt x="659815" y="799541"/>
                </a:lnTo>
                <a:lnTo>
                  <a:pt x="693559" y="775881"/>
                </a:lnTo>
                <a:lnTo>
                  <a:pt x="693559" y="1098575"/>
                </a:lnTo>
                <a:lnTo>
                  <a:pt x="548271" y="1098575"/>
                </a:lnTo>
                <a:lnTo>
                  <a:pt x="547179" y="1090764"/>
                </a:lnTo>
                <a:lnTo>
                  <a:pt x="538213" y="1043114"/>
                </a:lnTo>
                <a:lnTo>
                  <a:pt x="524852" y="996099"/>
                </a:lnTo>
                <a:lnTo>
                  <a:pt x="507199" y="949934"/>
                </a:lnTo>
                <a:lnTo>
                  <a:pt x="485368" y="904824"/>
                </a:lnTo>
                <a:lnTo>
                  <a:pt x="459435" y="860971"/>
                </a:lnTo>
                <a:lnTo>
                  <a:pt x="429514" y="818578"/>
                </a:lnTo>
                <a:lnTo>
                  <a:pt x="395693" y="777849"/>
                </a:lnTo>
                <a:lnTo>
                  <a:pt x="361467" y="734542"/>
                </a:lnTo>
                <a:lnTo>
                  <a:pt x="333260" y="687819"/>
                </a:lnTo>
                <a:lnTo>
                  <a:pt x="311277" y="638136"/>
                </a:lnTo>
                <a:lnTo>
                  <a:pt x="295732" y="585927"/>
                </a:lnTo>
                <a:lnTo>
                  <a:pt x="286791" y="531634"/>
                </a:lnTo>
                <a:lnTo>
                  <a:pt x="283756" y="521716"/>
                </a:lnTo>
                <a:lnTo>
                  <a:pt x="277380" y="514007"/>
                </a:lnTo>
                <a:lnTo>
                  <a:pt x="268541" y="509257"/>
                </a:lnTo>
                <a:lnTo>
                  <a:pt x="258089" y="508177"/>
                </a:lnTo>
                <a:lnTo>
                  <a:pt x="248145" y="511238"/>
                </a:lnTo>
                <a:lnTo>
                  <a:pt x="240423" y="517664"/>
                </a:lnTo>
                <a:lnTo>
                  <a:pt x="235673" y="526516"/>
                </a:lnTo>
                <a:lnTo>
                  <a:pt x="234645" y="536879"/>
                </a:lnTo>
                <a:lnTo>
                  <a:pt x="242468" y="587756"/>
                </a:lnTo>
                <a:lnTo>
                  <a:pt x="255460" y="637057"/>
                </a:lnTo>
                <a:lnTo>
                  <a:pt x="273519" y="684517"/>
                </a:lnTo>
                <a:lnTo>
                  <a:pt x="296494" y="729830"/>
                </a:lnTo>
                <a:lnTo>
                  <a:pt x="324256" y="772706"/>
                </a:lnTo>
                <a:lnTo>
                  <a:pt x="356692" y="812876"/>
                </a:lnTo>
                <a:lnTo>
                  <a:pt x="392493" y="856526"/>
                </a:lnTo>
                <a:lnTo>
                  <a:pt x="423405" y="902119"/>
                </a:lnTo>
                <a:lnTo>
                  <a:pt x="449287" y="949363"/>
                </a:lnTo>
                <a:lnTo>
                  <a:pt x="470001" y="997966"/>
                </a:lnTo>
                <a:lnTo>
                  <a:pt x="485381" y="1047623"/>
                </a:lnTo>
                <a:lnTo>
                  <a:pt x="495300" y="1098054"/>
                </a:lnTo>
                <a:lnTo>
                  <a:pt x="495668" y="1100696"/>
                </a:lnTo>
                <a:lnTo>
                  <a:pt x="473951" y="1105077"/>
                </a:lnTo>
                <a:lnTo>
                  <a:pt x="447662" y="1122819"/>
                </a:lnTo>
                <a:lnTo>
                  <a:pt x="429933" y="1149096"/>
                </a:lnTo>
                <a:lnTo>
                  <a:pt x="423430" y="1181252"/>
                </a:lnTo>
                <a:lnTo>
                  <a:pt x="423430" y="1201991"/>
                </a:lnTo>
                <a:lnTo>
                  <a:pt x="429933" y="1234135"/>
                </a:lnTo>
                <a:lnTo>
                  <a:pt x="447662" y="1260424"/>
                </a:lnTo>
                <a:lnTo>
                  <a:pt x="473951" y="1278153"/>
                </a:lnTo>
                <a:lnTo>
                  <a:pt x="506107" y="1284668"/>
                </a:lnTo>
                <a:lnTo>
                  <a:pt x="517537" y="1284668"/>
                </a:lnTo>
                <a:lnTo>
                  <a:pt x="517537" y="1375181"/>
                </a:lnTo>
                <a:lnTo>
                  <a:pt x="524751" y="1410804"/>
                </a:lnTo>
                <a:lnTo>
                  <a:pt x="544398" y="1439938"/>
                </a:lnTo>
                <a:lnTo>
                  <a:pt x="573519" y="1459585"/>
                </a:lnTo>
                <a:lnTo>
                  <a:pt x="609142" y="1466799"/>
                </a:lnTo>
                <a:lnTo>
                  <a:pt x="830414" y="1466799"/>
                </a:lnTo>
                <a:lnTo>
                  <a:pt x="866038" y="1459585"/>
                </a:lnTo>
                <a:lnTo>
                  <a:pt x="895172" y="1439938"/>
                </a:lnTo>
                <a:lnTo>
                  <a:pt x="914819" y="1410804"/>
                </a:lnTo>
                <a:lnTo>
                  <a:pt x="922032" y="1375181"/>
                </a:lnTo>
                <a:lnTo>
                  <a:pt x="922032" y="1284668"/>
                </a:lnTo>
                <a:lnTo>
                  <a:pt x="933411" y="1284668"/>
                </a:lnTo>
                <a:lnTo>
                  <a:pt x="991844" y="1260424"/>
                </a:lnTo>
                <a:lnTo>
                  <a:pt x="1016088" y="1201991"/>
                </a:lnTo>
                <a:lnTo>
                  <a:pt x="1016088" y="1181252"/>
                </a:lnTo>
                <a:lnTo>
                  <a:pt x="991844" y="1122819"/>
                </a:lnTo>
                <a:lnTo>
                  <a:pt x="963663" y="1104696"/>
                </a:lnTo>
                <a:lnTo>
                  <a:pt x="963663" y="1181252"/>
                </a:lnTo>
                <a:lnTo>
                  <a:pt x="963663" y="1201991"/>
                </a:lnTo>
                <a:lnTo>
                  <a:pt x="961263" y="1213764"/>
                </a:lnTo>
                <a:lnTo>
                  <a:pt x="954773" y="1223378"/>
                </a:lnTo>
                <a:lnTo>
                  <a:pt x="945146" y="1229855"/>
                </a:lnTo>
                <a:lnTo>
                  <a:pt x="933411" y="1232242"/>
                </a:lnTo>
                <a:lnTo>
                  <a:pt x="869607" y="1232242"/>
                </a:lnTo>
                <a:lnTo>
                  <a:pt x="869607" y="1284668"/>
                </a:lnTo>
                <a:lnTo>
                  <a:pt x="869607" y="1375181"/>
                </a:lnTo>
                <a:lnTo>
                  <a:pt x="866521" y="1390408"/>
                </a:lnTo>
                <a:lnTo>
                  <a:pt x="858113" y="1402880"/>
                </a:lnTo>
                <a:lnTo>
                  <a:pt x="845654" y="1411287"/>
                </a:lnTo>
                <a:lnTo>
                  <a:pt x="830414" y="1414373"/>
                </a:lnTo>
                <a:lnTo>
                  <a:pt x="609142" y="1414373"/>
                </a:lnTo>
                <a:lnTo>
                  <a:pt x="593902" y="1411287"/>
                </a:lnTo>
                <a:lnTo>
                  <a:pt x="581444" y="1402880"/>
                </a:lnTo>
                <a:lnTo>
                  <a:pt x="573049" y="1390408"/>
                </a:lnTo>
                <a:lnTo>
                  <a:pt x="569963" y="1375181"/>
                </a:lnTo>
                <a:lnTo>
                  <a:pt x="569963" y="1284668"/>
                </a:lnTo>
                <a:lnTo>
                  <a:pt x="869607" y="1284668"/>
                </a:lnTo>
                <a:lnTo>
                  <a:pt x="869607" y="1232242"/>
                </a:lnTo>
                <a:lnTo>
                  <a:pt x="506107" y="1232242"/>
                </a:lnTo>
                <a:lnTo>
                  <a:pt x="494347" y="1229855"/>
                </a:lnTo>
                <a:lnTo>
                  <a:pt x="484733" y="1223378"/>
                </a:lnTo>
                <a:lnTo>
                  <a:pt x="478231" y="1213764"/>
                </a:lnTo>
                <a:lnTo>
                  <a:pt x="475856" y="1201991"/>
                </a:lnTo>
                <a:lnTo>
                  <a:pt x="475856" y="1181252"/>
                </a:lnTo>
                <a:lnTo>
                  <a:pt x="478231" y="1169492"/>
                </a:lnTo>
                <a:lnTo>
                  <a:pt x="484733" y="1159878"/>
                </a:lnTo>
                <a:lnTo>
                  <a:pt x="494347" y="1153388"/>
                </a:lnTo>
                <a:lnTo>
                  <a:pt x="506107" y="1151001"/>
                </a:lnTo>
                <a:lnTo>
                  <a:pt x="525449" y="1151001"/>
                </a:lnTo>
                <a:lnTo>
                  <a:pt x="719772" y="1151001"/>
                </a:lnTo>
                <a:lnTo>
                  <a:pt x="933411" y="1151001"/>
                </a:lnTo>
                <a:lnTo>
                  <a:pt x="945172" y="1153388"/>
                </a:lnTo>
                <a:lnTo>
                  <a:pt x="954798" y="1159878"/>
                </a:lnTo>
                <a:lnTo>
                  <a:pt x="961275" y="1169492"/>
                </a:lnTo>
                <a:lnTo>
                  <a:pt x="963663" y="1181252"/>
                </a:lnTo>
                <a:lnTo>
                  <a:pt x="963663" y="1104696"/>
                </a:lnTo>
                <a:lnTo>
                  <a:pt x="944232" y="1100772"/>
                </a:lnTo>
                <a:lnTo>
                  <a:pt x="952347" y="1057224"/>
                </a:lnTo>
                <a:lnTo>
                  <a:pt x="966355" y="1007351"/>
                </a:lnTo>
                <a:lnTo>
                  <a:pt x="984605" y="959739"/>
                </a:lnTo>
                <a:lnTo>
                  <a:pt x="1006906" y="914819"/>
                </a:lnTo>
                <a:lnTo>
                  <a:pt x="1033106" y="873010"/>
                </a:lnTo>
                <a:lnTo>
                  <a:pt x="1037272" y="863460"/>
                </a:lnTo>
                <a:lnTo>
                  <a:pt x="1037450" y="853414"/>
                </a:lnTo>
                <a:close/>
              </a:path>
              <a:path w="1454150" h="1466850">
                <a:moveTo>
                  <a:pt x="1207300" y="484543"/>
                </a:moveTo>
                <a:lnTo>
                  <a:pt x="1201839" y="414553"/>
                </a:lnTo>
                <a:lnTo>
                  <a:pt x="1192110" y="367131"/>
                </a:lnTo>
                <a:lnTo>
                  <a:pt x="1177798" y="321398"/>
                </a:lnTo>
                <a:lnTo>
                  <a:pt x="1159167" y="277634"/>
                </a:lnTo>
                <a:lnTo>
                  <a:pt x="1136484" y="236093"/>
                </a:lnTo>
                <a:lnTo>
                  <a:pt x="1110018" y="197040"/>
                </a:lnTo>
                <a:lnTo>
                  <a:pt x="1080008" y="160731"/>
                </a:lnTo>
                <a:lnTo>
                  <a:pt x="1046721" y="127431"/>
                </a:lnTo>
                <a:lnTo>
                  <a:pt x="1010424" y="97409"/>
                </a:lnTo>
                <a:lnTo>
                  <a:pt x="971384" y="70904"/>
                </a:lnTo>
                <a:lnTo>
                  <a:pt x="929855" y="48209"/>
                </a:lnTo>
                <a:lnTo>
                  <a:pt x="886104" y="29552"/>
                </a:lnTo>
                <a:lnTo>
                  <a:pt x="840384" y="15227"/>
                </a:lnTo>
                <a:lnTo>
                  <a:pt x="792962" y="5473"/>
                </a:lnTo>
                <a:lnTo>
                  <a:pt x="744093" y="546"/>
                </a:lnTo>
                <a:lnTo>
                  <a:pt x="695083" y="596"/>
                </a:lnTo>
                <a:lnTo>
                  <a:pt x="646887" y="5384"/>
                </a:lnTo>
                <a:lnTo>
                  <a:pt x="599757" y="14820"/>
                </a:lnTo>
                <a:lnTo>
                  <a:pt x="553974" y="28816"/>
                </a:lnTo>
                <a:lnTo>
                  <a:pt x="509828" y="47282"/>
                </a:lnTo>
                <a:lnTo>
                  <a:pt x="467588" y="70104"/>
                </a:lnTo>
                <a:lnTo>
                  <a:pt x="427520" y="97205"/>
                </a:lnTo>
                <a:lnTo>
                  <a:pt x="389915" y="128498"/>
                </a:lnTo>
                <a:lnTo>
                  <a:pt x="381457" y="146685"/>
                </a:lnTo>
                <a:lnTo>
                  <a:pt x="382955" y="156629"/>
                </a:lnTo>
                <a:lnTo>
                  <a:pt x="425399" y="167106"/>
                </a:lnTo>
                <a:lnTo>
                  <a:pt x="463943" y="135496"/>
                </a:lnTo>
                <a:lnTo>
                  <a:pt x="505307" y="108762"/>
                </a:lnTo>
                <a:lnTo>
                  <a:pt x="549122" y="87045"/>
                </a:lnTo>
                <a:lnTo>
                  <a:pt x="595020" y="70459"/>
                </a:lnTo>
                <a:lnTo>
                  <a:pt x="642632" y="59156"/>
                </a:lnTo>
                <a:lnTo>
                  <a:pt x="691578" y="53276"/>
                </a:lnTo>
                <a:lnTo>
                  <a:pt x="741527" y="52920"/>
                </a:lnTo>
                <a:lnTo>
                  <a:pt x="788200" y="57797"/>
                </a:lnTo>
                <a:lnTo>
                  <a:pt x="833386" y="67602"/>
                </a:lnTo>
                <a:lnTo>
                  <a:pt x="876782" y="82054"/>
                </a:lnTo>
                <a:lnTo>
                  <a:pt x="918095" y="100876"/>
                </a:lnTo>
                <a:lnTo>
                  <a:pt x="957072" y="123774"/>
                </a:lnTo>
                <a:lnTo>
                  <a:pt x="993394" y="150469"/>
                </a:lnTo>
                <a:lnTo>
                  <a:pt x="1026782" y="180657"/>
                </a:lnTo>
                <a:lnTo>
                  <a:pt x="1056957" y="214071"/>
                </a:lnTo>
                <a:lnTo>
                  <a:pt x="1083627" y="250405"/>
                </a:lnTo>
                <a:lnTo>
                  <a:pt x="1106500" y="289382"/>
                </a:lnTo>
                <a:lnTo>
                  <a:pt x="1125296" y="330720"/>
                </a:lnTo>
                <a:lnTo>
                  <a:pt x="1139736" y="374116"/>
                </a:lnTo>
                <a:lnTo>
                  <a:pt x="1149515" y="419290"/>
                </a:lnTo>
                <a:lnTo>
                  <a:pt x="1154353" y="465975"/>
                </a:lnTo>
                <a:lnTo>
                  <a:pt x="1154963" y="482739"/>
                </a:lnTo>
                <a:lnTo>
                  <a:pt x="1154887" y="491083"/>
                </a:lnTo>
                <a:lnTo>
                  <a:pt x="1156855" y="501294"/>
                </a:lnTo>
                <a:lnTo>
                  <a:pt x="1162405" y="509676"/>
                </a:lnTo>
                <a:lnTo>
                  <a:pt x="1170686" y="515378"/>
                </a:lnTo>
                <a:lnTo>
                  <a:pt x="1181074" y="517525"/>
                </a:lnTo>
                <a:lnTo>
                  <a:pt x="1191209" y="515493"/>
                </a:lnTo>
                <a:lnTo>
                  <a:pt x="1199515" y="509930"/>
                </a:lnTo>
                <a:lnTo>
                  <a:pt x="1205153" y="501675"/>
                </a:lnTo>
                <a:lnTo>
                  <a:pt x="1207287" y="491553"/>
                </a:lnTo>
                <a:lnTo>
                  <a:pt x="1207300" y="484543"/>
                </a:lnTo>
                <a:close/>
              </a:path>
              <a:path w="1454150" h="1466850">
                <a:moveTo>
                  <a:pt x="1453743" y="1000188"/>
                </a:moveTo>
                <a:lnTo>
                  <a:pt x="1453083" y="993533"/>
                </a:lnTo>
                <a:lnTo>
                  <a:pt x="1446377" y="964209"/>
                </a:lnTo>
                <a:lnTo>
                  <a:pt x="1393278" y="731939"/>
                </a:lnTo>
                <a:lnTo>
                  <a:pt x="1392580" y="728891"/>
                </a:lnTo>
                <a:lnTo>
                  <a:pt x="1392580" y="964209"/>
                </a:lnTo>
                <a:lnTo>
                  <a:pt x="1161757" y="909662"/>
                </a:lnTo>
                <a:lnTo>
                  <a:pt x="1189075" y="882319"/>
                </a:lnTo>
                <a:lnTo>
                  <a:pt x="1191818" y="875601"/>
                </a:lnTo>
                <a:lnTo>
                  <a:pt x="1191768" y="861606"/>
                </a:lnTo>
                <a:lnTo>
                  <a:pt x="1188910" y="854925"/>
                </a:lnTo>
                <a:lnTo>
                  <a:pt x="835825" y="509308"/>
                </a:lnTo>
                <a:lnTo>
                  <a:pt x="778979" y="453669"/>
                </a:lnTo>
                <a:lnTo>
                  <a:pt x="770483" y="448157"/>
                </a:lnTo>
                <a:lnTo>
                  <a:pt x="770877" y="448157"/>
                </a:lnTo>
                <a:lnTo>
                  <a:pt x="760501" y="446214"/>
                </a:lnTo>
                <a:lnTo>
                  <a:pt x="750709" y="448157"/>
                </a:lnTo>
                <a:lnTo>
                  <a:pt x="742099" y="453885"/>
                </a:lnTo>
                <a:lnTo>
                  <a:pt x="597458" y="598525"/>
                </a:lnTo>
                <a:lnTo>
                  <a:pt x="577570" y="611708"/>
                </a:lnTo>
                <a:lnTo>
                  <a:pt x="554926" y="616102"/>
                </a:lnTo>
                <a:lnTo>
                  <a:pt x="532345" y="611708"/>
                </a:lnTo>
                <a:lnTo>
                  <a:pt x="512419" y="598525"/>
                </a:lnTo>
                <a:lnTo>
                  <a:pt x="70040" y="155054"/>
                </a:lnTo>
                <a:lnTo>
                  <a:pt x="52425" y="112534"/>
                </a:lnTo>
                <a:lnTo>
                  <a:pt x="53581" y="100672"/>
                </a:lnTo>
                <a:lnTo>
                  <a:pt x="89916" y="56794"/>
                </a:lnTo>
                <a:lnTo>
                  <a:pt x="112547" y="52400"/>
                </a:lnTo>
                <a:lnTo>
                  <a:pt x="135191" y="56794"/>
                </a:lnTo>
                <a:lnTo>
                  <a:pt x="155079" y="69964"/>
                </a:lnTo>
                <a:lnTo>
                  <a:pt x="537845" y="453885"/>
                </a:lnTo>
                <a:lnTo>
                  <a:pt x="541362" y="457352"/>
                </a:lnTo>
                <a:lnTo>
                  <a:pt x="547941" y="460095"/>
                </a:lnTo>
                <a:lnTo>
                  <a:pt x="561860" y="460095"/>
                </a:lnTo>
                <a:lnTo>
                  <a:pt x="568515" y="457352"/>
                </a:lnTo>
                <a:lnTo>
                  <a:pt x="629107" y="396760"/>
                </a:lnTo>
                <a:lnTo>
                  <a:pt x="718096" y="307771"/>
                </a:lnTo>
                <a:lnTo>
                  <a:pt x="737870" y="294665"/>
                </a:lnTo>
                <a:lnTo>
                  <a:pt x="737590" y="294665"/>
                </a:lnTo>
                <a:lnTo>
                  <a:pt x="760641" y="290220"/>
                </a:lnTo>
                <a:lnTo>
                  <a:pt x="783336" y="294665"/>
                </a:lnTo>
                <a:lnTo>
                  <a:pt x="803313" y="307962"/>
                </a:lnTo>
                <a:lnTo>
                  <a:pt x="1269326" y="765352"/>
                </a:lnTo>
                <a:lnTo>
                  <a:pt x="1278013" y="771004"/>
                </a:lnTo>
                <a:lnTo>
                  <a:pt x="1287830" y="772858"/>
                </a:lnTo>
                <a:lnTo>
                  <a:pt x="1297190" y="771004"/>
                </a:lnTo>
                <a:lnTo>
                  <a:pt x="1297508" y="771004"/>
                </a:lnTo>
                <a:lnTo>
                  <a:pt x="1306245" y="765175"/>
                </a:lnTo>
                <a:lnTo>
                  <a:pt x="1339481" y="731939"/>
                </a:lnTo>
                <a:lnTo>
                  <a:pt x="1392580" y="964209"/>
                </a:lnTo>
                <a:lnTo>
                  <a:pt x="1392580" y="728891"/>
                </a:lnTo>
                <a:lnTo>
                  <a:pt x="1388198" y="709726"/>
                </a:lnTo>
                <a:lnTo>
                  <a:pt x="1377569" y="667448"/>
                </a:lnTo>
                <a:lnTo>
                  <a:pt x="1354810" y="653656"/>
                </a:lnTo>
                <a:lnTo>
                  <a:pt x="1347952" y="654494"/>
                </a:lnTo>
                <a:lnTo>
                  <a:pt x="1341526" y="657072"/>
                </a:lnTo>
                <a:lnTo>
                  <a:pt x="1335938" y="661339"/>
                </a:lnTo>
                <a:lnTo>
                  <a:pt x="1287551" y="709726"/>
                </a:lnTo>
                <a:lnTo>
                  <a:pt x="860145" y="290220"/>
                </a:lnTo>
                <a:lnTo>
                  <a:pt x="840244" y="270687"/>
                </a:lnTo>
                <a:lnTo>
                  <a:pt x="803021" y="245999"/>
                </a:lnTo>
                <a:lnTo>
                  <a:pt x="760653" y="237769"/>
                </a:lnTo>
                <a:lnTo>
                  <a:pt x="718273" y="245999"/>
                </a:lnTo>
                <a:lnTo>
                  <a:pt x="681050" y="270687"/>
                </a:lnTo>
                <a:lnTo>
                  <a:pt x="554964" y="396760"/>
                </a:lnTo>
                <a:lnTo>
                  <a:pt x="211607" y="52400"/>
                </a:lnTo>
                <a:lnTo>
                  <a:pt x="192176" y="32918"/>
                </a:lnTo>
                <a:lnTo>
                  <a:pt x="154965" y="8229"/>
                </a:lnTo>
                <a:lnTo>
                  <a:pt x="112585" y="0"/>
                </a:lnTo>
                <a:lnTo>
                  <a:pt x="70205" y="8229"/>
                </a:lnTo>
                <a:lnTo>
                  <a:pt x="32969" y="32918"/>
                </a:lnTo>
                <a:lnTo>
                  <a:pt x="8509" y="69418"/>
                </a:lnTo>
                <a:lnTo>
                  <a:pt x="0" y="112534"/>
                </a:lnTo>
                <a:lnTo>
                  <a:pt x="2159" y="134670"/>
                </a:lnTo>
                <a:lnTo>
                  <a:pt x="18846" y="174955"/>
                </a:lnTo>
                <a:lnTo>
                  <a:pt x="475361" y="635596"/>
                </a:lnTo>
                <a:lnTo>
                  <a:pt x="512584" y="660298"/>
                </a:lnTo>
                <a:lnTo>
                  <a:pt x="554977" y="668540"/>
                </a:lnTo>
                <a:lnTo>
                  <a:pt x="597319" y="660298"/>
                </a:lnTo>
                <a:lnTo>
                  <a:pt x="634542" y="635596"/>
                </a:lnTo>
                <a:lnTo>
                  <a:pt x="654037" y="616102"/>
                </a:lnTo>
                <a:lnTo>
                  <a:pt x="760844" y="509308"/>
                </a:lnTo>
                <a:lnTo>
                  <a:pt x="1128306" y="868972"/>
                </a:lnTo>
                <a:lnTo>
                  <a:pt x="1091476" y="905840"/>
                </a:lnTo>
                <a:lnTo>
                  <a:pt x="1087234" y="911390"/>
                </a:lnTo>
                <a:lnTo>
                  <a:pt x="1084643" y="917752"/>
                </a:lnTo>
                <a:lnTo>
                  <a:pt x="1083792" y="924585"/>
                </a:lnTo>
                <a:lnTo>
                  <a:pt x="1084795" y="931519"/>
                </a:lnTo>
                <a:lnTo>
                  <a:pt x="1423492" y="1025398"/>
                </a:lnTo>
                <a:lnTo>
                  <a:pt x="1425511" y="1025626"/>
                </a:lnTo>
                <a:lnTo>
                  <a:pt x="1434376" y="1025626"/>
                </a:lnTo>
                <a:lnTo>
                  <a:pt x="1441056" y="1022921"/>
                </a:lnTo>
                <a:lnTo>
                  <a:pt x="1446022" y="1017993"/>
                </a:lnTo>
                <a:lnTo>
                  <a:pt x="1450111" y="1012723"/>
                </a:lnTo>
                <a:lnTo>
                  <a:pt x="1452714" y="1006678"/>
                </a:lnTo>
                <a:lnTo>
                  <a:pt x="1453743" y="1000188"/>
                </a:lnTo>
                <a:close/>
              </a:path>
            </a:pathLst>
          </a:custGeom>
          <a:solidFill>
            <a:srgbClr val="5A00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6925537" y="4825065"/>
            <a:ext cx="1449705" cy="1449705"/>
            <a:chOff x="16925537" y="4825065"/>
            <a:chExt cx="1449705" cy="1449705"/>
          </a:xfrm>
        </p:grpSpPr>
        <p:sp>
          <p:nvSpPr>
            <p:cNvPr id="34" name="object 34"/>
            <p:cNvSpPr/>
            <p:nvPr/>
          </p:nvSpPr>
          <p:spPr>
            <a:xfrm>
              <a:off x="16925532" y="4825167"/>
              <a:ext cx="1449705" cy="1449705"/>
            </a:xfrm>
            <a:custGeom>
              <a:avLst/>
              <a:gdLst/>
              <a:ahLst/>
              <a:cxnLst/>
              <a:rect l="l" t="t" r="r" b="b"/>
              <a:pathLst>
                <a:path w="1449705" h="1449704">
                  <a:moveTo>
                    <a:pt x="554075" y="887780"/>
                  </a:moveTo>
                  <a:lnTo>
                    <a:pt x="553707" y="881202"/>
                  </a:lnTo>
                  <a:lnTo>
                    <a:pt x="547090" y="870661"/>
                  </a:lnTo>
                  <a:lnTo>
                    <a:pt x="541312" y="867473"/>
                  </a:lnTo>
                  <a:lnTo>
                    <a:pt x="506336" y="867473"/>
                  </a:lnTo>
                  <a:lnTo>
                    <a:pt x="506336" y="903617"/>
                  </a:lnTo>
                  <a:lnTo>
                    <a:pt x="438277" y="1044841"/>
                  </a:lnTo>
                  <a:lnTo>
                    <a:pt x="438277" y="988949"/>
                  </a:lnTo>
                  <a:lnTo>
                    <a:pt x="436854" y="981925"/>
                  </a:lnTo>
                  <a:lnTo>
                    <a:pt x="432981" y="976172"/>
                  </a:lnTo>
                  <a:lnTo>
                    <a:pt x="427240" y="972299"/>
                  </a:lnTo>
                  <a:lnTo>
                    <a:pt x="420204" y="970876"/>
                  </a:lnTo>
                  <a:lnTo>
                    <a:pt x="334073" y="970876"/>
                  </a:lnTo>
                  <a:lnTo>
                    <a:pt x="402132" y="829652"/>
                  </a:lnTo>
                  <a:lnTo>
                    <a:pt x="402132" y="885545"/>
                  </a:lnTo>
                  <a:lnTo>
                    <a:pt x="403555" y="892581"/>
                  </a:lnTo>
                  <a:lnTo>
                    <a:pt x="407428" y="898321"/>
                  </a:lnTo>
                  <a:lnTo>
                    <a:pt x="413169" y="902195"/>
                  </a:lnTo>
                  <a:lnTo>
                    <a:pt x="420204" y="903617"/>
                  </a:lnTo>
                  <a:lnTo>
                    <a:pt x="506336" y="903617"/>
                  </a:lnTo>
                  <a:lnTo>
                    <a:pt x="506336" y="867473"/>
                  </a:lnTo>
                  <a:lnTo>
                    <a:pt x="438277" y="867473"/>
                  </a:lnTo>
                  <a:lnTo>
                    <a:pt x="438277" y="829652"/>
                  </a:lnTo>
                  <a:lnTo>
                    <a:pt x="438277" y="742111"/>
                  </a:lnTo>
                  <a:lnTo>
                    <a:pt x="432447" y="734796"/>
                  </a:lnTo>
                  <a:lnTo>
                    <a:pt x="416013" y="731050"/>
                  </a:lnTo>
                  <a:lnTo>
                    <a:pt x="407593" y="735101"/>
                  </a:lnTo>
                  <a:lnTo>
                    <a:pt x="286321" y="986701"/>
                  </a:lnTo>
                  <a:lnTo>
                    <a:pt x="286702" y="993305"/>
                  </a:lnTo>
                  <a:lnTo>
                    <a:pt x="293306" y="1003820"/>
                  </a:lnTo>
                  <a:lnTo>
                    <a:pt x="299085" y="1007021"/>
                  </a:lnTo>
                  <a:lnTo>
                    <a:pt x="402132" y="1007021"/>
                  </a:lnTo>
                  <a:lnTo>
                    <a:pt x="402132" y="1132370"/>
                  </a:lnTo>
                  <a:lnTo>
                    <a:pt x="407962" y="1139698"/>
                  </a:lnTo>
                  <a:lnTo>
                    <a:pt x="417525" y="1141869"/>
                  </a:lnTo>
                  <a:lnTo>
                    <a:pt x="418884" y="1142022"/>
                  </a:lnTo>
                  <a:lnTo>
                    <a:pt x="427024" y="1142022"/>
                  </a:lnTo>
                  <a:lnTo>
                    <a:pt x="433425" y="1138148"/>
                  </a:lnTo>
                  <a:lnTo>
                    <a:pt x="478383" y="1044841"/>
                  </a:lnTo>
                  <a:lnTo>
                    <a:pt x="554075" y="887780"/>
                  </a:lnTo>
                  <a:close/>
                </a:path>
                <a:path w="1449705" h="1449704">
                  <a:moveTo>
                    <a:pt x="1357439" y="1092352"/>
                  </a:moveTo>
                  <a:lnTo>
                    <a:pt x="1356029" y="1085316"/>
                  </a:lnTo>
                  <a:lnTo>
                    <a:pt x="1352156" y="1079576"/>
                  </a:lnTo>
                  <a:lnTo>
                    <a:pt x="1346415" y="1075702"/>
                  </a:lnTo>
                  <a:lnTo>
                    <a:pt x="1339380" y="1074280"/>
                  </a:lnTo>
                  <a:lnTo>
                    <a:pt x="1321308" y="1074280"/>
                  </a:lnTo>
                  <a:lnTo>
                    <a:pt x="1321308" y="1110424"/>
                  </a:lnTo>
                  <a:lnTo>
                    <a:pt x="1321308" y="1171956"/>
                  </a:lnTo>
                  <a:lnTo>
                    <a:pt x="886371" y="1171956"/>
                  </a:lnTo>
                  <a:lnTo>
                    <a:pt x="886371" y="1110424"/>
                  </a:lnTo>
                  <a:lnTo>
                    <a:pt x="1321308" y="1110424"/>
                  </a:lnTo>
                  <a:lnTo>
                    <a:pt x="1321308" y="1074280"/>
                  </a:lnTo>
                  <a:lnTo>
                    <a:pt x="868311" y="1074280"/>
                  </a:lnTo>
                  <a:lnTo>
                    <a:pt x="861275" y="1075702"/>
                  </a:lnTo>
                  <a:lnTo>
                    <a:pt x="855522" y="1079576"/>
                  </a:lnTo>
                  <a:lnTo>
                    <a:pt x="851649" y="1085316"/>
                  </a:lnTo>
                  <a:lnTo>
                    <a:pt x="850239" y="1092352"/>
                  </a:lnTo>
                  <a:lnTo>
                    <a:pt x="850239" y="1190015"/>
                  </a:lnTo>
                  <a:lnTo>
                    <a:pt x="851649" y="1197051"/>
                  </a:lnTo>
                  <a:lnTo>
                    <a:pt x="855522" y="1202791"/>
                  </a:lnTo>
                  <a:lnTo>
                    <a:pt x="861275" y="1206665"/>
                  </a:lnTo>
                  <a:lnTo>
                    <a:pt x="868311" y="1208087"/>
                  </a:lnTo>
                  <a:lnTo>
                    <a:pt x="1339380" y="1208087"/>
                  </a:lnTo>
                  <a:lnTo>
                    <a:pt x="1346415" y="1206665"/>
                  </a:lnTo>
                  <a:lnTo>
                    <a:pt x="1352156" y="1202791"/>
                  </a:lnTo>
                  <a:lnTo>
                    <a:pt x="1356029" y="1197051"/>
                  </a:lnTo>
                  <a:lnTo>
                    <a:pt x="1357439" y="1190015"/>
                  </a:lnTo>
                  <a:lnTo>
                    <a:pt x="1357439" y="1171956"/>
                  </a:lnTo>
                  <a:lnTo>
                    <a:pt x="1357439" y="1110424"/>
                  </a:lnTo>
                  <a:lnTo>
                    <a:pt x="1357439" y="1092352"/>
                  </a:lnTo>
                  <a:close/>
                </a:path>
                <a:path w="1449705" h="1449704">
                  <a:moveTo>
                    <a:pt x="1449374" y="1000442"/>
                  </a:moveTo>
                  <a:lnTo>
                    <a:pt x="1447952" y="993406"/>
                  </a:lnTo>
                  <a:lnTo>
                    <a:pt x="1444078" y="987653"/>
                  </a:lnTo>
                  <a:lnTo>
                    <a:pt x="1438325" y="983780"/>
                  </a:lnTo>
                  <a:lnTo>
                    <a:pt x="1431290" y="982370"/>
                  </a:lnTo>
                  <a:lnTo>
                    <a:pt x="1413217" y="982370"/>
                  </a:lnTo>
                  <a:lnTo>
                    <a:pt x="1413217" y="1018514"/>
                  </a:lnTo>
                  <a:lnTo>
                    <a:pt x="1413217" y="1413230"/>
                  </a:lnTo>
                  <a:lnTo>
                    <a:pt x="836180" y="1413230"/>
                  </a:lnTo>
                  <a:lnTo>
                    <a:pt x="730084" y="1018514"/>
                  </a:lnTo>
                  <a:lnTo>
                    <a:pt x="1413217" y="1018514"/>
                  </a:lnTo>
                  <a:lnTo>
                    <a:pt x="1413217" y="982370"/>
                  </a:lnTo>
                  <a:lnTo>
                    <a:pt x="1265529" y="982370"/>
                  </a:lnTo>
                  <a:lnTo>
                    <a:pt x="1265529" y="661695"/>
                  </a:lnTo>
                  <a:lnTo>
                    <a:pt x="1264107" y="654659"/>
                  </a:lnTo>
                  <a:lnTo>
                    <a:pt x="1260233" y="648919"/>
                  </a:lnTo>
                  <a:lnTo>
                    <a:pt x="1254493" y="645045"/>
                  </a:lnTo>
                  <a:lnTo>
                    <a:pt x="1247457" y="643623"/>
                  </a:lnTo>
                  <a:lnTo>
                    <a:pt x="1240421" y="645045"/>
                  </a:lnTo>
                  <a:lnTo>
                    <a:pt x="1234681" y="648919"/>
                  </a:lnTo>
                  <a:lnTo>
                    <a:pt x="1230807" y="654659"/>
                  </a:lnTo>
                  <a:lnTo>
                    <a:pt x="1229385" y="661695"/>
                  </a:lnTo>
                  <a:lnTo>
                    <a:pt x="1229385" y="982370"/>
                  </a:lnTo>
                  <a:lnTo>
                    <a:pt x="1035735" y="982370"/>
                  </a:lnTo>
                  <a:lnTo>
                    <a:pt x="1035735" y="467004"/>
                  </a:lnTo>
                  <a:lnTo>
                    <a:pt x="1229385" y="467004"/>
                  </a:lnTo>
                  <a:lnTo>
                    <a:pt x="1229385" y="561911"/>
                  </a:lnTo>
                  <a:lnTo>
                    <a:pt x="1230807" y="568947"/>
                  </a:lnTo>
                  <a:lnTo>
                    <a:pt x="1234681" y="574687"/>
                  </a:lnTo>
                  <a:lnTo>
                    <a:pt x="1240421" y="578561"/>
                  </a:lnTo>
                  <a:lnTo>
                    <a:pt x="1247457" y="579983"/>
                  </a:lnTo>
                  <a:lnTo>
                    <a:pt x="1254493" y="578561"/>
                  </a:lnTo>
                  <a:lnTo>
                    <a:pt x="1260233" y="574687"/>
                  </a:lnTo>
                  <a:lnTo>
                    <a:pt x="1264107" y="568947"/>
                  </a:lnTo>
                  <a:lnTo>
                    <a:pt x="1265529" y="561911"/>
                  </a:lnTo>
                  <a:lnTo>
                    <a:pt x="1265529" y="448932"/>
                  </a:lnTo>
                  <a:lnTo>
                    <a:pt x="1265529" y="430860"/>
                  </a:lnTo>
                  <a:lnTo>
                    <a:pt x="1265529" y="352107"/>
                  </a:lnTo>
                  <a:lnTo>
                    <a:pt x="1265529" y="334035"/>
                  </a:lnTo>
                  <a:lnTo>
                    <a:pt x="1264107" y="326999"/>
                  </a:lnTo>
                  <a:lnTo>
                    <a:pt x="1260246" y="321259"/>
                  </a:lnTo>
                  <a:lnTo>
                    <a:pt x="1254493" y="317385"/>
                  </a:lnTo>
                  <a:lnTo>
                    <a:pt x="1247457" y="315963"/>
                  </a:lnTo>
                  <a:lnTo>
                    <a:pt x="1229398" y="315963"/>
                  </a:lnTo>
                  <a:lnTo>
                    <a:pt x="1229398" y="352107"/>
                  </a:lnTo>
                  <a:lnTo>
                    <a:pt x="1229398" y="430860"/>
                  </a:lnTo>
                  <a:lnTo>
                    <a:pt x="1035735" y="430860"/>
                  </a:lnTo>
                  <a:lnTo>
                    <a:pt x="1035735" y="352107"/>
                  </a:lnTo>
                  <a:lnTo>
                    <a:pt x="1229398" y="352107"/>
                  </a:lnTo>
                  <a:lnTo>
                    <a:pt x="1229398" y="315963"/>
                  </a:lnTo>
                  <a:lnTo>
                    <a:pt x="1035735" y="315963"/>
                  </a:lnTo>
                  <a:lnTo>
                    <a:pt x="1035735" y="132969"/>
                  </a:lnTo>
                  <a:lnTo>
                    <a:pt x="1035735" y="114896"/>
                  </a:lnTo>
                  <a:lnTo>
                    <a:pt x="1035735" y="36131"/>
                  </a:lnTo>
                  <a:lnTo>
                    <a:pt x="1035735" y="18072"/>
                  </a:lnTo>
                  <a:lnTo>
                    <a:pt x="1034313" y="11036"/>
                  </a:lnTo>
                  <a:lnTo>
                    <a:pt x="1030452" y="5295"/>
                  </a:lnTo>
                  <a:lnTo>
                    <a:pt x="1024712" y="1422"/>
                  </a:lnTo>
                  <a:lnTo>
                    <a:pt x="1017676" y="0"/>
                  </a:lnTo>
                  <a:lnTo>
                    <a:pt x="999604" y="0"/>
                  </a:lnTo>
                  <a:lnTo>
                    <a:pt x="999604" y="36131"/>
                  </a:lnTo>
                  <a:lnTo>
                    <a:pt x="999604" y="114896"/>
                  </a:lnTo>
                  <a:lnTo>
                    <a:pt x="805942" y="114896"/>
                  </a:lnTo>
                  <a:lnTo>
                    <a:pt x="805942" y="36131"/>
                  </a:lnTo>
                  <a:lnTo>
                    <a:pt x="999604" y="36131"/>
                  </a:lnTo>
                  <a:lnTo>
                    <a:pt x="999604" y="0"/>
                  </a:lnTo>
                  <a:lnTo>
                    <a:pt x="787869" y="0"/>
                  </a:lnTo>
                  <a:lnTo>
                    <a:pt x="780834" y="1422"/>
                  </a:lnTo>
                  <a:lnTo>
                    <a:pt x="775093" y="5295"/>
                  </a:lnTo>
                  <a:lnTo>
                    <a:pt x="771232" y="11036"/>
                  </a:lnTo>
                  <a:lnTo>
                    <a:pt x="769810" y="18072"/>
                  </a:lnTo>
                  <a:lnTo>
                    <a:pt x="769810" y="132918"/>
                  </a:lnTo>
                  <a:lnTo>
                    <a:pt x="769797" y="252298"/>
                  </a:lnTo>
                  <a:lnTo>
                    <a:pt x="771220" y="259334"/>
                  </a:lnTo>
                  <a:lnTo>
                    <a:pt x="775093" y="265087"/>
                  </a:lnTo>
                  <a:lnTo>
                    <a:pt x="780846" y="268960"/>
                  </a:lnTo>
                  <a:lnTo>
                    <a:pt x="787869" y="270370"/>
                  </a:lnTo>
                  <a:lnTo>
                    <a:pt x="794905" y="268960"/>
                  </a:lnTo>
                  <a:lnTo>
                    <a:pt x="800658" y="265087"/>
                  </a:lnTo>
                  <a:lnTo>
                    <a:pt x="804532" y="259334"/>
                  </a:lnTo>
                  <a:lnTo>
                    <a:pt x="805954" y="252298"/>
                  </a:lnTo>
                  <a:lnTo>
                    <a:pt x="805954" y="151041"/>
                  </a:lnTo>
                  <a:lnTo>
                    <a:pt x="999591" y="151041"/>
                  </a:lnTo>
                  <a:lnTo>
                    <a:pt x="999591" y="448932"/>
                  </a:lnTo>
                  <a:lnTo>
                    <a:pt x="999591" y="982370"/>
                  </a:lnTo>
                  <a:lnTo>
                    <a:pt x="805954" y="982370"/>
                  </a:lnTo>
                  <a:lnTo>
                    <a:pt x="805954" y="351955"/>
                  </a:lnTo>
                  <a:lnTo>
                    <a:pt x="804532" y="344919"/>
                  </a:lnTo>
                  <a:lnTo>
                    <a:pt x="800658" y="339178"/>
                  </a:lnTo>
                  <a:lnTo>
                    <a:pt x="794905" y="335305"/>
                  </a:lnTo>
                  <a:lnTo>
                    <a:pt x="787869" y="333883"/>
                  </a:lnTo>
                  <a:lnTo>
                    <a:pt x="780846" y="335305"/>
                  </a:lnTo>
                  <a:lnTo>
                    <a:pt x="775093" y="339178"/>
                  </a:lnTo>
                  <a:lnTo>
                    <a:pt x="771220" y="344919"/>
                  </a:lnTo>
                  <a:lnTo>
                    <a:pt x="769797" y="351955"/>
                  </a:lnTo>
                  <a:lnTo>
                    <a:pt x="769797" y="982370"/>
                  </a:lnTo>
                  <a:lnTo>
                    <a:pt x="721131" y="982370"/>
                  </a:lnTo>
                  <a:lnTo>
                    <a:pt x="707961" y="917016"/>
                  </a:lnTo>
                  <a:lnTo>
                    <a:pt x="701763" y="870127"/>
                  </a:lnTo>
                  <a:lnTo>
                    <a:pt x="698042" y="822972"/>
                  </a:lnTo>
                  <a:lnTo>
                    <a:pt x="696798" y="775639"/>
                  </a:lnTo>
                  <a:lnTo>
                    <a:pt x="696798" y="425945"/>
                  </a:lnTo>
                  <a:lnTo>
                    <a:pt x="696798" y="311048"/>
                  </a:lnTo>
                  <a:lnTo>
                    <a:pt x="695375" y="304025"/>
                  </a:lnTo>
                  <a:lnTo>
                    <a:pt x="691502" y="298284"/>
                  </a:lnTo>
                  <a:lnTo>
                    <a:pt x="685749" y="294411"/>
                  </a:lnTo>
                  <a:lnTo>
                    <a:pt x="678726" y="292989"/>
                  </a:lnTo>
                  <a:lnTo>
                    <a:pt x="660654" y="292989"/>
                  </a:lnTo>
                  <a:lnTo>
                    <a:pt x="660654" y="329120"/>
                  </a:lnTo>
                  <a:lnTo>
                    <a:pt x="660654" y="407885"/>
                  </a:lnTo>
                  <a:lnTo>
                    <a:pt x="179768" y="407885"/>
                  </a:lnTo>
                  <a:lnTo>
                    <a:pt x="179768" y="329120"/>
                  </a:lnTo>
                  <a:lnTo>
                    <a:pt x="660654" y="329120"/>
                  </a:lnTo>
                  <a:lnTo>
                    <a:pt x="660654" y="292989"/>
                  </a:lnTo>
                  <a:lnTo>
                    <a:pt x="161683" y="292989"/>
                  </a:lnTo>
                  <a:lnTo>
                    <a:pt x="154660" y="294411"/>
                  </a:lnTo>
                  <a:lnTo>
                    <a:pt x="148907" y="298284"/>
                  </a:lnTo>
                  <a:lnTo>
                    <a:pt x="145034" y="304025"/>
                  </a:lnTo>
                  <a:lnTo>
                    <a:pt x="143611" y="311048"/>
                  </a:lnTo>
                  <a:lnTo>
                    <a:pt x="143611" y="425945"/>
                  </a:lnTo>
                  <a:lnTo>
                    <a:pt x="143624" y="521931"/>
                  </a:lnTo>
                  <a:lnTo>
                    <a:pt x="145034" y="528967"/>
                  </a:lnTo>
                  <a:lnTo>
                    <a:pt x="148907" y="534708"/>
                  </a:lnTo>
                  <a:lnTo>
                    <a:pt x="154660" y="538581"/>
                  </a:lnTo>
                  <a:lnTo>
                    <a:pt x="161696" y="540004"/>
                  </a:lnTo>
                  <a:lnTo>
                    <a:pt x="168719" y="538581"/>
                  </a:lnTo>
                  <a:lnTo>
                    <a:pt x="174459" y="534708"/>
                  </a:lnTo>
                  <a:lnTo>
                    <a:pt x="178333" y="528967"/>
                  </a:lnTo>
                  <a:lnTo>
                    <a:pt x="179755" y="521931"/>
                  </a:lnTo>
                  <a:lnTo>
                    <a:pt x="179755" y="444017"/>
                  </a:lnTo>
                  <a:lnTo>
                    <a:pt x="660654" y="444017"/>
                  </a:lnTo>
                  <a:lnTo>
                    <a:pt x="660654" y="775639"/>
                  </a:lnTo>
                  <a:lnTo>
                    <a:pt x="661949" y="824865"/>
                  </a:lnTo>
                  <a:lnTo>
                    <a:pt x="665822" y="873925"/>
                  </a:lnTo>
                  <a:lnTo>
                    <a:pt x="672261" y="922693"/>
                  </a:lnTo>
                  <a:lnTo>
                    <a:pt x="681253" y="971067"/>
                  </a:lnTo>
                  <a:lnTo>
                    <a:pt x="692785" y="1018946"/>
                  </a:lnTo>
                  <a:lnTo>
                    <a:pt x="798766" y="1413230"/>
                  </a:lnTo>
                  <a:lnTo>
                    <a:pt x="41630" y="1413230"/>
                  </a:lnTo>
                  <a:lnTo>
                    <a:pt x="147624" y="1018946"/>
                  </a:lnTo>
                  <a:lnTo>
                    <a:pt x="159156" y="971080"/>
                  </a:lnTo>
                  <a:lnTo>
                    <a:pt x="168148" y="922693"/>
                  </a:lnTo>
                  <a:lnTo>
                    <a:pt x="174586" y="873925"/>
                  </a:lnTo>
                  <a:lnTo>
                    <a:pt x="178460" y="824877"/>
                  </a:lnTo>
                  <a:lnTo>
                    <a:pt x="179755" y="775639"/>
                  </a:lnTo>
                  <a:lnTo>
                    <a:pt x="179755" y="621639"/>
                  </a:lnTo>
                  <a:lnTo>
                    <a:pt x="178346" y="614603"/>
                  </a:lnTo>
                  <a:lnTo>
                    <a:pt x="174459" y="608863"/>
                  </a:lnTo>
                  <a:lnTo>
                    <a:pt x="168719" y="604989"/>
                  </a:lnTo>
                  <a:lnTo>
                    <a:pt x="161683" y="603567"/>
                  </a:lnTo>
                  <a:lnTo>
                    <a:pt x="154660" y="604989"/>
                  </a:lnTo>
                  <a:lnTo>
                    <a:pt x="148920" y="608863"/>
                  </a:lnTo>
                  <a:lnTo>
                    <a:pt x="145046" y="614603"/>
                  </a:lnTo>
                  <a:lnTo>
                    <a:pt x="143624" y="621639"/>
                  </a:lnTo>
                  <a:lnTo>
                    <a:pt x="143624" y="775639"/>
                  </a:lnTo>
                  <a:lnTo>
                    <a:pt x="142379" y="822972"/>
                  </a:lnTo>
                  <a:lnTo>
                    <a:pt x="138658" y="870140"/>
                  </a:lnTo>
                  <a:lnTo>
                    <a:pt x="132461" y="917028"/>
                  </a:lnTo>
                  <a:lnTo>
                    <a:pt x="123812" y="963549"/>
                  </a:lnTo>
                  <a:lnTo>
                    <a:pt x="112725" y="1009573"/>
                  </a:lnTo>
                  <a:lnTo>
                    <a:pt x="622" y="1426616"/>
                  </a:lnTo>
                  <a:lnTo>
                    <a:pt x="469" y="1428978"/>
                  </a:lnTo>
                  <a:lnTo>
                    <a:pt x="0" y="1431302"/>
                  </a:lnTo>
                  <a:lnTo>
                    <a:pt x="241" y="1432521"/>
                  </a:lnTo>
                  <a:lnTo>
                    <a:pt x="165" y="1433779"/>
                  </a:lnTo>
                  <a:lnTo>
                    <a:pt x="977" y="1436166"/>
                  </a:lnTo>
                  <a:lnTo>
                    <a:pt x="1422" y="1438325"/>
                  </a:lnTo>
                  <a:lnTo>
                    <a:pt x="2044" y="1439252"/>
                  </a:lnTo>
                  <a:lnTo>
                    <a:pt x="2413" y="1440319"/>
                  </a:lnTo>
                  <a:lnTo>
                    <a:pt x="3975" y="1442123"/>
                  </a:lnTo>
                  <a:lnTo>
                    <a:pt x="5295" y="1444078"/>
                  </a:lnTo>
                  <a:lnTo>
                    <a:pt x="6223" y="1444713"/>
                  </a:lnTo>
                  <a:lnTo>
                    <a:pt x="6959" y="1445552"/>
                  </a:lnTo>
                  <a:lnTo>
                    <a:pt x="8928" y="1446542"/>
                  </a:lnTo>
                  <a:lnTo>
                    <a:pt x="11036" y="1447952"/>
                  </a:lnTo>
                  <a:lnTo>
                    <a:pt x="12293" y="1448219"/>
                  </a:lnTo>
                  <a:lnTo>
                    <a:pt x="13373" y="1448739"/>
                  </a:lnTo>
                  <a:lnTo>
                    <a:pt x="14947" y="1449171"/>
                  </a:lnTo>
                  <a:lnTo>
                    <a:pt x="18059" y="1449374"/>
                  </a:lnTo>
                  <a:lnTo>
                    <a:pt x="26047" y="1449374"/>
                  </a:lnTo>
                  <a:lnTo>
                    <a:pt x="814362" y="1449374"/>
                  </a:lnTo>
                  <a:lnTo>
                    <a:pt x="822337" y="1449374"/>
                  </a:lnTo>
                  <a:lnTo>
                    <a:pt x="1431290" y="1449374"/>
                  </a:lnTo>
                  <a:lnTo>
                    <a:pt x="1438325" y="1447952"/>
                  </a:lnTo>
                  <a:lnTo>
                    <a:pt x="1444078" y="1444078"/>
                  </a:lnTo>
                  <a:lnTo>
                    <a:pt x="1447952" y="1438325"/>
                  </a:lnTo>
                  <a:lnTo>
                    <a:pt x="1449374" y="1431302"/>
                  </a:lnTo>
                  <a:lnTo>
                    <a:pt x="1449374" y="1000442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31945" y="6089029"/>
              <a:ext cx="151042" cy="18550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7063340" y="4825066"/>
              <a:ext cx="565150" cy="329565"/>
            </a:xfrm>
            <a:custGeom>
              <a:avLst/>
              <a:gdLst/>
              <a:ahLst/>
              <a:cxnLst/>
              <a:rect l="l" t="t" r="r" b="b"/>
              <a:pathLst>
                <a:path w="565150" h="329564">
                  <a:moveTo>
                    <a:pt x="564794" y="48425"/>
                  </a:moveTo>
                  <a:lnTo>
                    <a:pt x="526237" y="21475"/>
                  </a:lnTo>
                  <a:lnTo>
                    <a:pt x="526237" y="61379"/>
                  </a:lnTo>
                  <a:lnTo>
                    <a:pt x="519087" y="85382"/>
                  </a:lnTo>
                  <a:lnTo>
                    <a:pt x="504215" y="116268"/>
                  </a:lnTo>
                  <a:lnTo>
                    <a:pt x="479120" y="147396"/>
                  </a:lnTo>
                  <a:lnTo>
                    <a:pt x="441248" y="172212"/>
                  </a:lnTo>
                  <a:lnTo>
                    <a:pt x="397192" y="182740"/>
                  </a:lnTo>
                  <a:lnTo>
                    <a:pt x="357301" y="179628"/>
                  </a:lnTo>
                  <a:lnTo>
                    <a:pt x="324650" y="169252"/>
                  </a:lnTo>
                  <a:lnTo>
                    <a:pt x="302310" y="157988"/>
                  </a:lnTo>
                  <a:lnTo>
                    <a:pt x="309460" y="133985"/>
                  </a:lnTo>
                  <a:lnTo>
                    <a:pt x="324319" y="103111"/>
                  </a:lnTo>
                  <a:lnTo>
                    <a:pt x="349415" y="71970"/>
                  </a:lnTo>
                  <a:lnTo>
                    <a:pt x="387299" y="47155"/>
                  </a:lnTo>
                  <a:lnTo>
                    <a:pt x="431355" y="36626"/>
                  </a:lnTo>
                  <a:lnTo>
                    <a:pt x="471233" y="39751"/>
                  </a:lnTo>
                  <a:lnTo>
                    <a:pt x="503885" y="50114"/>
                  </a:lnTo>
                  <a:lnTo>
                    <a:pt x="526237" y="61379"/>
                  </a:lnTo>
                  <a:lnTo>
                    <a:pt x="526237" y="21475"/>
                  </a:lnTo>
                  <a:lnTo>
                    <a:pt x="499529" y="9702"/>
                  </a:lnTo>
                  <a:lnTo>
                    <a:pt x="441566" y="12"/>
                  </a:lnTo>
                  <a:lnTo>
                    <a:pt x="372973" y="13970"/>
                  </a:lnTo>
                  <a:lnTo>
                    <a:pt x="315760" y="54279"/>
                  </a:lnTo>
                  <a:lnTo>
                    <a:pt x="283032" y="103111"/>
                  </a:lnTo>
                  <a:lnTo>
                    <a:pt x="282397" y="104889"/>
                  </a:lnTo>
                  <a:lnTo>
                    <a:pt x="281774" y="103124"/>
                  </a:lnTo>
                  <a:lnTo>
                    <a:pt x="262470" y="74320"/>
                  </a:lnTo>
                  <a:lnTo>
                    <a:pt x="262470" y="157975"/>
                  </a:lnTo>
                  <a:lnTo>
                    <a:pt x="240118" y="169252"/>
                  </a:lnTo>
                  <a:lnTo>
                    <a:pt x="207467" y="179616"/>
                  </a:lnTo>
                  <a:lnTo>
                    <a:pt x="167589" y="182727"/>
                  </a:lnTo>
                  <a:lnTo>
                    <a:pt x="123545" y="172224"/>
                  </a:lnTo>
                  <a:lnTo>
                    <a:pt x="85661" y="147396"/>
                  </a:lnTo>
                  <a:lnTo>
                    <a:pt x="60579" y="116268"/>
                  </a:lnTo>
                  <a:lnTo>
                    <a:pt x="45694" y="85369"/>
                  </a:lnTo>
                  <a:lnTo>
                    <a:pt x="38569" y="61391"/>
                  </a:lnTo>
                  <a:lnTo>
                    <a:pt x="60921" y="50114"/>
                  </a:lnTo>
                  <a:lnTo>
                    <a:pt x="93573" y="39738"/>
                  </a:lnTo>
                  <a:lnTo>
                    <a:pt x="133451" y="36626"/>
                  </a:lnTo>
                  <a:lnTo>
                    <a:pt x="177507" y="47142"/>
                  </a:lnTo>
                  <a:lnTo>
                    <a:pt x="215392" y="71970"/>
                  </a:lnTo>
                  <a:lnTo>
                    <a:pt x="240487" y="103124"/>
                  </a:lnTo>
                  <a:lnTo>
                    <a:pt x="255346" y="133997"/>
                  </a:lnTo>
                  <a:lnTo>
                    <a:pt x="262470" y="157975"/>
                  </a:lnTo>
                  <a:lnTo>
                    <a:pt x="262470" y="74320"/>
                  </a:lnTo>
                  <a:lnTo>
                    <a:pt x="249047" y="54279"/>
                  </a:lnTo>
                  <a:lnTo>
                    <a:pt x="223977" y="36626"/>
                  </a:lnTo>
                  <a:lnTo>
                    <a:pt x="191820" y="13970"/>
                  </a:lnTo>
                  <a:lnTo>
                    <a:pt x="123228" y="0"/>
                  </a:lnTo>
                  <a:lnTo>
                    <a:pt x="65265" y="9702"/>
                  </a:lnTo>
                  <a:lnTo>
                    <a:pt x="24574" y="27635"/>
                  </a:lnTo>
                  <a:lnTo>
                    <a:pt x="7747" y="38379"/>
                  </a:lnTo>
                  <a:lnTo>
                    <a:pt x="2679" y="42214"/>
                  </a:lnTo>
                  <a:lnTo>
                    <a:pt x="0" y="48437"/>
                  </a:lnTo>
                  <a:lnTo>
                    <a:pt x="635" y="54279"/>
                  </a:lnTo>
                  <a:lnTo>
                    <a:pt x="685" y="54749"/>
                  </a:lnTo>
                  <a:lnTo>
                    <a:pt x="19291" y="116268"/>
                  </a:lnTo>
                  <a:lnTo>
                    <a:pt x="52006" y="165087"/>
                  </a:lnTo>
                  <a:lnTo>
                    <a:pt x="109232" y="205397"/>
                  </a:lnTo>
                  <a:lnTo>
                    <a:pt x="160489" y="218617"/>
                  </a:lnTo>
                  <a:lnTo>
                    <a:pt x="176644" y="219367"/>
                  </a:lnTo>
                  <a:lnTo>
                    <a:pt x="221894" y="213652"/>
                  </a:lnTo>
                  <a:lnTo>
                    <a:pt x="258330" y="200939"/>
                  </a:lnTo>
                  <a:lnTo>
                    <a:pt x="264325" y="197764"/>
                  </a:lnTo>
                  <a:lnTo>
                    <a:pt x="264325" y="311150"/>
                  </a:lnTo>
                  <a:lnTo>
                    <a:pt x="265747" y="318185"/>
                  </a:lnTo>
                  <a:lnTo>
                    <a:pt x="269621" y="323938"/>
                  </a:lnTo>
                  <a:lnTo>
                    <a:pt x="275361" y="327812"/>
                  </a:lnTo>
                  <a:lnTo>
                    <a:pt x="282397" y="329234"/>
                  </a:lnTo>
                  <a:lnTo>
                    <a:pt x="289433" y="327812"/>
                  </a:lnTo>
                  <a:lnTo>
                    <a:pt x="295173" y="323938"/>
                  </a:lnTo>
                  <a:lnTo>
                    <a:pt x="299046" y="318185"/>
                  </a:lnTo>
                  <a:lnTo>
                    <a:pt x="300469" y="311150"/>
                  </a:lnTo>
                  <a:lnTo>
                    <a:pt x="300469" y="197764"/>
                  </a:lnTo>
                  <a:lnTo>
                    <a:pt x="306463" y="200939"/>
                  </a:lnTo>
                  <a:lnTo>
                    <a:pt x="342887" y="213652"/>
                  </a:lnTo>
                  <a:lnTo>
                    <a:pt x="388137" y="219367"/>
                  </a:lnTo>
                  <a:lnTo>
                    <a:pt x="404291" y="218605"/>
                  </a:lnTo>
                  <a:lnTo>
                    <a:pt x="455561" y="205397"/>
                  </a:lnTo>
                  <a:lnTo>
                    <a:pt x="487730" y="182740"/>
                  </a:lnTo>
                  <a:lnTo>
                    <a:pt x="545503" y="116268"/>
                  </a:lnTo>
                  <a:lnTo>
                    <a:pt x="560387" y="74358"/>
                  </a:lnTo>
                  <a:lnTo>
                    <a:pt x="564108" y="54737"/>
                  </a:lnTo>
                  <a:lnTo>
                    <a:pt x="564794" y="48425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071716" y="3211305"/>
            <a:ext cx="5321300" cy="756920"/>
          </a:xfrm>
          <a:prstGeom prst="rect">
            <a:avLst/>
          </a:prstGeom>
          <a:solidFill>
            <a:srgbClr val="8FFF00"/>
          </a:solidFill>
        </p:spPr>
        <p:txBody>
          <a:bodyPr vert="horz" wrap="square" lIns="0" tIns="1905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15"/>
              </a:spcBef>
            </a:pPr>
            <a:r>
              <a:rPr sz="4100" dirty="0">
                <a:solidFill>
                  <a:srgbClr val="5A0059"/>
                </a:solidFill>
                <a:latin typeface="Outfit"/>
                <a:cs typeface="Outfit"/>
              </a:rPr>
              <a:t>Aspectos</a:t>
            </a:r>
            <a:r>
              <a:rPr sz="4100" spc="-170" dirty="0">
                <a:solidFill>
                  <a:srgbClr val="5A0059"/>
                </a:solidFill>
                <a:latin typeface="Outfit"/>
                <a:cs typeface="Outfit"/>
              </a:rPr>
              <a:t> </a:t>
            </a:r>
            <a:r>
              <a:rPr sz="4100" b="1" dirty="0">
                <a:solidFill>
                  <a:srgbClr val="5A0059"/>
                </a:solidFill>
                <a:latin typeface="Outfit Black"/>
                <a:cs typeface="Outfit Black"/>
              </a:rPr>
              <a:t>a</a:t>
            </a:r>
            <a:r>
              <a:rPr sz="4100" b="1" spc="-45" dirty="0">
                <a:solidFill>
                  <a:srgbClr val="5A0059"/>
                </a:solidFill>
                <a:latin typeface="Outfit Black"/>
                <a:cs typeface="Outfit Black"/>
              </a:rPr>
              <a:t> </a:t>
            </a:r>
            <a:r>
              <a:rPr sz="4100" b="1" spc="-10" dirty="0">
                <a:solidFill>
                  <a:srgbClr val="5A0059"/>
                </a:solidFill>
                <a:latin typeface="Outfit Black"/>
                <a:cs typeface="Outfit Black"/>
              </a:rPr>
              <a:t>destacar</a:t>
            </a:r>
            <a:endParaRPr sz="4100">
              <a:latin typeface="Outfit Black"/>
              <a:cs typeface="Outfit Blac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96460" y="4452574"/>
            <a:ext cx="2273935" cy="2273935"/>
          </a:xfrm>
          <a:custGeom>
            <a:avLst/>
            <a:gdLst/>
            <a:ahLst/>
            <a:cxnLst/>
            <a:rect l="l" t="t" r="r" b="b"/>
            <a:pathLst>
              <a:path w="2273935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6460" y="7920002"/>
            <a:ext cx="2273935" cy="2273935"/>
          </a:xfrm>
          <a:custGeom>
            <a:avLst/>
            <a:gdLst/>
            <a:ahLst/>
            <a:cxnLst/>
            <a:rect l="l" t="t" r="r" b="b"/>
            <a:pathLst>
              <a:path w="2273935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237176" y="4226570"/>
            <a:ext cx="2273935" cy="2273935"/>
          </a:xfrm>
          <a:custGeom>
            <a:avLst/>
            <a:gdLst/>
            <a:ahLst/>
            <a:cxnLst/>
            <a:rect l="l" t="t" r="r" b="b"/>
            <a:pathLst>
              <a:path w="2273934" h="2273935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37176" y="7920002"/>
            <a:ext cx="2273935" cy="2273935"/>
          </a:xfrm>
          <a:custGeom>
            <a:avLst/>
            <a:gdLst/>
            <a:ahLst/>
            <a:cxnLst/>
            <a:rect l="l" t="t" r="r" b="b"/>
            <a:pathLst>
              <a:path w="2273934" h="2273934">
                <a:moveTo>
                  <a:pt x="1136834" y="0"/>
                </a:moveTo>
                <a:lnTo>
                  <a:pt x="1088778" y="997"/>
                </a:lnTo>
                <a:lnTo>
                  <a:pt x="1041231" y="3963"/>
                </a:lnTo>
                <a:lnTo>
                  <a:pt x="994232" y="8857"/>
                </a:lnTo>
                <a:lnTo>
                  <a:pt x="947820" y="15641"/>
                </a:lnTo>
                <a:lnTo>
                  <a:pt x="902035" y="24275"/>
                </a:lnTo>
                <a:lnTo>
                  <a:pt x="856916" y="34720"/>
                </a:lnTo>
                <a:lnTo>
                  <a:pt x="812503" y="46935"/>
                </a:lnTo>
                <a:lnTo>
                  <a:pt x="768835" y="60882"/>
                </a:lnTo>
                <a:lnTo>
                  <a:pt x="725951" y="76522"/>
                </a:lnTo>
                <a:lnTo>
                  <a:pt x="683892" y="93814"/>
                </a:lnTo>
                <a:lnTo>
                  <a:pt x="642696" y="112719"/>
                </a:lnTo>
                <a:lnTo>
                  <a:pt x="602403" y="133198"/>
                </a:lnTo>
                <a:lnTo>
                  <a:pt x="563052" y="155211"/>
                </a:lnTo>
                <a:lnTo>
                  <a:pt x="524684" y="178719"/>
                </a:lnTo>
                <a:lnTo>
                  <a:pt x="487336" y="203683"/>
                </a:lnTo>
                <a:lnTo>
                  <a:pt x="451050" y="230062"/>
                </a:lnTo>
                <a:lnTo>
                  <a:pt x="415864" y="257818"/>
                </a:lnTo>
                <a:lnTo>
                  <a:pt x="381817" y="286911"/>
                </a:lnTo>
                <a:lnTo>
                  <a:pt x="348950" y="317302"/>
                </a:lnTo>
                <a:lnTo>
                  <a:pt x="317302" y="348950"/>
                </a:lnTo>
                <a:lnTo>
                  <a:pt x="286911" y="381817"/>
                </a:lnTo>
                <a:lnTo>
                  <a:pt x="257818" y="415864"/>
                </a:lnTo>
                <a:lnTo>
                  <a:pt x="230062" y="451050"/>
                </a:lnTo>
                <a:lnTo>
                  <a:pt x="203683" y="487336"/>
                </a:lnTo>
                <a:lnTo>
                  <a:pt x="178719" y="524684"/>
                </a:lnTo>
                <a:lnTo>
                  <a:pt x="155211" y="563052"/>
                </a:lnTo>
                <a:lnTo>
                  <a:pt x="133198" y="602403"/>
                </a:lnTo>
                <a:lnTo>
                  <a:pt x="112719" y="642696"/>
                </a:lnTo>
                <a:lnTo>
                  <a:pt x="93814" y="683892"/>
                </a:lnTo>
                <a:lnTo>
                  <a:pt x="76522" y="725951"/>
                </a:lnTo>
                <a:lnTo>
                  <a:pt x="60882" y="768835"/>
                </a:lnTo>
                <a:lnTo>
                  <a:pt x="46935" y="812503"/>
                </a:lnTo>
                <a:lnTo>
                  <a:pt x="34720" y="856916"/>
                </a:lnTo>
                <a:lnTo>
                  <a:pt x="24275" y="902035"/>
                </a:lnTo>
                <a:lnTo>
                  <a:pt x="15641" y="947820"/>
                </a:lnTo>
                <a:lnTo>
                  <a:pt x="8857" y="994232"/>
                </a:lnTo>
                <a:lnTo>
                  <a:pt x="3963" y="1041231"/>
                </a:lnTo>
                <a:lnTo>
                  <a:pt x="997" y="1088778"/>
                </a:lnTo>
                <a:lnTo>
                  <a:pt x="0" y="1136834"/>
                </a:lnTo>
                <a:lnTo>
                  <a:pt x="997" y="1184890"/>
                </a:lnTo>
                <a:lnTo>
                  <a:pt x="3963" y="1232437"/>
                </a:lnTo>
                <a:lnTo>
                  <a:pt x="8857" y="1279436"/>
                </a:lnTo>
                <a:lnTo>
                  <a:pt x="15641" y="1325848"/>
                </a:lnTo>
                <a:lnTo>
                  <a:pt x="24275" y="1371633"/>
                </a:lnTo>
                <a:lnTo>
                  <a:pt x="34720" y="1416752"/>
                </a:lnTo>
                <a:lnTo>
                  <a:pt x="46935" y="1461165"/>
                </a:lnTo>
                <a:lnTo>
                  <a:pt x="60882" y="1504833"/>
                </a:lnTo>
                <a:lnTo>
                  <a:pt x="76522" y="1547717"/>
                </a:lnTo>
                <a:lnTo>
                  <a:pt x="93814" y="1589776"/>
                </a:lnTo>
                <a:lnTo>
                  <a:pt x="112719" y="1630972"/>
                </a:lnTo>
                <a:lnTo>
                  <a:pt x="133198" y="1671265"/>
                </a:lnTo>
                <a:lnTo>
                  <a:pt x="155211" y="1710616"/>
                </a:lnTo>
                <a:lnTo>
                  <a:pt x="178719" y="1748984"/>
                </a:lnTo>
                <a:lnTo>
                  <a:pt x="203683" y="1786332"/>
                </a:lnTo>
                <a:lnTo>
                  <a:pt x="230062" y="1822618"/>
                </a:lnTo>
                <a:lnTo>
                  <a:pt x="257818" y="1857804"/>
                </a:lnTo>
                <a:lnTo>
                  <a:pt x="286911" y="1891851"/>
                </a:lnTo>
                <a:lnTo>
                  <a:pt x="317302" y="1924718"/>
                </a:lnTo>
                <a:lnTo>
                  <a:pt x="348950" y="1956366"/>
                </a:lnTo>
                <a:lnTo>
                  <a:pt x="381817" y="1986757"/>
                </a:lnTo>
                <a:lnTo>
                  <a:pt x="415864" y="2015850"/>
                </a:lnTo>
                <a:lnTo>
                  <a:pt x="451050" y="2043606"/>
                </a:lnTo>
                <a:lnTo>
                  <a:pt x="487336" y="2069985"/>
                </a:lnTo>
                <a:lnTo>
                  <a:pt x="524684" y="2094949"/>
                </a:lnTo>
                <a:lnTo>
                  <a:pt x="563052" y="2118457"/>
                </a:lnTo>
                <a:lnTo>
                  <a:pt x="602403" y="2140470"/>
                </a:lnTo>
                <a:lnTo>
                  <a:pt x="642696" y="2160949"/>
                </a:lnTo>
                <a:lnTo>
                  <a:pt x="683892" y="2179854"/>
                </a:lnTo>
                <a:lnTo>
                  <a:pt x="725951" y="2197146"/>
                </a:lnTo>
                <a:lnTo>
                  <a:pt x="768835" y="2212786"/>
                </a:lnTo>
                <a:lnTo>
                  <a:pt x="812503" y="2226733"/>
                </a:lnTo>
                <a:lnTo>
                  <a:pt x="856916" y="2238948"/>
                </a:lnTo>
                <a:lnTo>
                  <a:pt x="902035" y="2249393"/>
                </a:lnTo>
                <a:lnTo>
                  <a:pt x="947820" y="2258027"/>
                </a:lnTo>
                <a:lnTo>
                  <a:pt x="994232" y="2264811"/>
                </a:lnTo>
                <a:lnTo>
                  <a:pt x="1041231" y="2269705"/>
                </a:lnTo>
                <a:lnTo>
                  <a:pt x="1088778" y="2272671"/>
                </a:lnTo>
                <a:lnTo>
                  <a:pt x="1136834" y="2273668"/>
                </a:lnTo>
                <a:lnTo>
                  <a:pt x="1184890" y="2272671"/>
                </a:lnTo>
                <a:lnTo>
                  <a:pt x="1232437" y="2269705"/>
                </a:lnTo>
                <a:lnTo>
                  <a:pt x="1279436" y="2264811"/>
                </a:lnTo>
                <a:lnTo>
                  <a:pt x="1325848" y="2258027"/>
                </a:lnTo>
                <a:lnTo>
                  <a:pt x="1371633" y="2249393"/>
                </a:lnTo>
                <a:lnTo>
                  <a:pt x="1416752" y="2238948"/>
                </a:lnTo>
                <a:lnTo>
                  <a:pt x="1461165" y="2226733"/>
                </a:lnTo>
                <a:lnTo>
                  <a:pt x="1504833" y="2212786"/>
                </a:lnTo>
                <a:lnTo>
                  <a:pt x="1547717" y="2197146"/>
                </a:lnTo>
                <a:lnTo>
                  <a:pt x="1589776" y="2179854"/>
                </a:lnTo>
                <a:lnTo>
                  <a:pt x="1630972" y="2160949"/>
                </a:lnTo>
                <a:lnTo>
                  <a:pt x="1671265" y="2140470"/>
                </a:lnTo>
                <a:lnTo>
                  <a:pt x="1710616" y="2118457"/>
                </a:lnTo>
                <a:lnTo>
                  <a:pt x="1748984" y="2094949"/>
                </a:lnTo>
                <a:lnTo>
                  <a:pt x="1786332" y="2069985"/>
                </a:lnTo>
                <a:lnTo>
                  <a:pt x="1822618" y="2043606"/>
                </a:lnTo>
                <a:lnTo>
                  <a:pt x="1857804" y="2015850"/>
                </a:lnTo>
                <a:lnTo>
                  <a:pt x="1891851" y="1986757"/>
                </a:lnTo>
                <a:lnTo>
                  <a:pt x="1924718" y="1956366"/>
                </a:lnTo>
                <a:lnTo>
                  <a:pt x="1956366" y="1924718"/>
                </a:lnTo>
                <a:lnTo>
                  <a:pt x="1986757" y="1891851"/>
                </a:lnTo>
                <a:lnTo>
                  <a:pt x="2015850" y="1857804"/>
                </a:lnTo>
                <a:lnTo>
                  <a:pt x="2043606" y="1822618"/>
                </a:lnTo>
                <a:lnTo>
                  <a:pt x="2069985" y="1786332"/>
                </a:lnTo>
                <a:lnTo>
                  <a:pt x="2094949" y="1748984"/>
                </a:lnTo>
                <a:lnTo>
                  <a:pt x="2118457" y="1710616"/>
                </a:lnTo>
                <a:lnTo>
                  <a:pt x="2140470" y="1671265"/>
                </a:lnTo>
                <a:lnTo>
                  <a:pt x="2160949" y="1630972"/>
                </a:lnTo>
                <a:lnTo>
                  <a:pt x="2179854" y="1589776"/>
                </a:lnTo>
                <a:lnTo>
                  <a:pt x="2197146" y="1547717"/>
                </a:lnTo>
                <a:lnTo>
                  <a:pt x="2212786" y="1504833"/>
                </a:lnTo>
                <a:lnTo>
                  <a:pt x="2226733" y="1461165"/>
                </a:lnTo>
                <a:lnTo>
                  <a:pt x="2238948" y="1416752"/>
                </a:lnTo>
                <a:lnTo>
                  <a:pt x="2249393" y="1371633"/>
                </a:lnTo>
                <a:lnTo>
                  <a:pt x="2258027" y="1325848"/>
                </a:lnTo>
                <a:lnTo>
                  <a:pt x="2264811" y="1279436"/>
                </a:lnTo>
                <a:lnTo>
                  <a:pt x="2269705" y="1232437"/>
                </a:lnTo>
                <a:lnTo>
                  <a:pt x="2272671" y="1184890"/>
                </a:lnTo>
                <a:lnTo>
                  <a:pt x="2273668" y="1136834"/>
                </a:lnTo>
                <a:lnTo>
                  <a:pt x="2272671" y="1088778"/>
                </a:lnTo>
                <a:lnTo>
                  <a:pt x="2269705" y="1041231"/>
                </a:lnTo>
                <a:lnTo>
                  <a:pt x="2264811" y="994232"/>
                </a:lnTo>
                <a:lnTo>
                  <a:pt x="2258027" y="947820"/>
                </a:lnTo>
                <a:lnTo>
                  <a:pt x="2249393" y="902035"/>
                </a:lnTo>
                <a:lnTo>
                  <a:pt x="2238948" y="856916"/>
                </a:lnTo>
                <a:lnTo>
                  <a:pt x="2226733" y="812503"/>
                </a:lnTo>
                <a:lnTo>
                  <a:pt x="2212786" y="768835"/>
                </a:lnTo>
                <a:lnTo>
                  <a:pt x="2197146" y="725951"/>
                </a:lnTo>
                <a:lnTo>
                  <a:pt x="2179854" y="683892"/>
                </a:lnTo>
                <a:lnTo>
                  <a:pt x="2160949" y="642696"/>
                </a:lnTo>
                <a:lnTo>
                  <a:pt x="2140470" y="602403"/>
                </a:lnTo>
                <a:lnTo>
                  <a:pt x="2118457" y="563052"/>
                </a:lnTo>
                <a:lnTo>
                  <a:pt x="2094949" y="524684"/>
                </a:lnTo>
                <a:lnTo>
                  <a:pt x="2069985" y="487336"/>
                </a:lnTo>
                <a:lnTo>
                  <a:pt x="2043606" y="451050"/>
                </a:lnTo>
                <a:lnTo>
                  <a:pt x="2015850" y="415864"/>
                </a:lnTo>
                <a:lnTo>
                  <a:pt x="1986757" y="381817"/>
                </a:lnTo>
                <a:lnTo>
                  <a:pt x="1956366" y="348950"/>
                </a:lnTo>
                <a:lnTo>
                  <a:pt x="1924718" y="317302"/>
                </a:lnTo>
                <a:lnTo>
                  <a:pt x="1891851" y="286911"/>
                </a:lnTo>
                <a:lnTo>
                  <a:pt x="1857804" y="257818"/>
                </a:lnTo>
                <a:lnTo>
                  <a:pt x="1822618" y="230062"/>
                </a:lnTo>
                <a:lnTo>
                  <a:pt x="1786332" y="203683"/>
                </a:lnTo>
                <a:lnTo>
                  <a:pt x="1748984" y="178719"/>
                </a:lnTo>
                <a:lnTo>
                  <a:pt x="1710616" y="155211"/>
                </a:lnTo>
                <a:lnTo>
                  <a:pt x="1671265" y="133198"/>
                </a:lnTo>
                <a:lnTo>
                  <a:pt x="1630972" y="112719"/>
                </a:lnTo>
                <a:lnTo>
                  <a:pt x="1589776" y="93814"/>
                </a:lnTo>
                <a:lnTo>
                  <a:pt x="1547717" y="76522"/>
                </a:lnTo>
                <a:lnTo>
                  <a:pt x="1504833" y="60882"/>
                </a:lnTo>
                <a:lnTo>
                  <a:pt x="1461165" y="46935"/>
                </a:lnTo>
                <a:lnTo>
                  <a:pt x="1416752" y="34720"/>
                </a:lnTo>
                <a:lnTo>
                  <a:pt x="1371633" y="24275"/>
                </a:lnTo>
                <a:lnTo>
                  <a:pt x="1325848" y="15641"/>
                </a:lnTo>
                <a:lnTo>
                  <a:pt x="1279436" y="8857"/>
                </a:lnTo>
                <a:lnTo>
                  <a:pt x="1232437" y="3963"/>
                </a:lnTo>
                <a:lnTo>
                  <a:pt x="1184890" y="997"/>
                </a:lnTo>
                <a:lnTo>
                  <a:pt x="1136834" y="0"/>
                </a:lnTo>
                <a:close/>
              </a:path>
            </a:pathLst>
          </a:custGeom>
          <a:solidFill>
            <a:srgbClr val="5C719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451272" y="4226573"/>
            <a:ext cx="20955" cy="5964555"/>
            <a:chOff x="9451272" y="4226573"/>
            <a:chExt cx="20955" cy="5964555"/>
          </a:xfrm>
        </p:grpSpPr>
        <p:sp>
          <p:nvSpPr>
            <p:cNvPr id="8" name="object 8"/>
            <p:cNvSpPr/>
            <p:nvPr/>
          </p:nvSpPr>
          <p:spPr>
            <a:xfrm>
              <a:off x="9461743" y="4226573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61743" y="4289516"/>
              <a:ext cx="0" cy="5859780"/>
            </a:xfrm>
            <a:custGeom>
              <a:avLst/>
              <a:gdLst/>
              <a:ahLst/>
              <a:cxnLst/>
              <a:rect l="l" t="t" r="r" b="b"/>
              <a:pathLst>
                <a:path h="5859780">
                  <a:moveTo>
                    <a:pt x="0" y="0"/>
                  </a:moveTo>
                  <a:lnTo>
                    <a:pt x="0" y="5859277"/>
                  </a:lnTo>
                </a:path>
              </a:pathLst>
            </a:custGeom>
            <a:ln w="20941">
              <a:solidFill>
                <a:srgbClr val="333333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461743" y="10169794"/>
              <a:ext cx="0" cy="20955"/>
            </a:xfrm>
            <a:custGeom>
              <a:avLst/>
              <a:gdLst/>
              <a:ahLst/>
              <a:cxnLst/>
              <a:rect l="l" t="t" r="r" b="b"/>
              <a:pathLst>
                <a:path h="20954">
                  <a:moveTo>
                    <a:pt x="0" y="0"/>
                  </a:moveTo>
                  <a:lnTo>
                    <a:pt x="0" y="20941"/>
                  </a:lnTo>
                </a:path>
              </a:pathLst>
            </a:custGeom>
            <a:ln w="20941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1113390" y="0"/>
            <a:ext cx="4109085" cy="217170"/>
            <a:chOff x="1113390" y="0"/>
            <a:chExt cx="4109085" cy="217170"/>
          </a:xfrm>
        </p:grpSpPr>
        <p:sp>
          <p:nvSpPr>
            <p:cNvPr id="12" name="object 12"/>
            <p:cNvSpPr/>
            <p:nvPr/>
          </p:nvSpPr>
          <p:spPr>
            <a:xfrm>
              <a:off x="2159201" y="0"/>
              <a:ext cx="996315" cy="217170"/>
            </a:xfrm>
            <a:custGeom>
              <a:avLst/>
              <a:gdLst/>
              <a:ahLst/>
              <a:cxnLst/>
              <a:rect l="l" t="t" r="r" b="b"/>
              <a:pathLst>
                <a:path w="996314" h="217170">
                  <a:moveTo>
                    <a:pt x="0" y="216653"/>
                  </a:moveTo>
                  <a:lnTo>
                    <a:pt x="995990" y="216653"/>
                  </a:lnTo>
                  <a:lnTo>
                    <a:pt x="99599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C71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13390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4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8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55191" y="0"/>
              <a:ext cx="1021080" cy="217170"/>
            </a:xfrm>
            <a:custGeom>
              <a:avLst/>
              <a:gdLst/>
              <a:ahLst/>
              <a:cxnLst/>
              <a:rect l="l" t="t" r="r" b="b"/>
              <a:pathLst>
                <a:path w="1021079" h="217170">
                  <a:moveTo>
                    <a:pt x="0" y="216653"/>
                  </a:moveTo>
                  <a:lnTo>
                    <a:pt x="1020890" y="216653"/>
                  </a:lnTo>
                  <a:lnTo>
                    <a:pt x="1020890" y="0"/>
                  </a:lnTo>
                  <a:lnTo>
                    <a:pt x="0" y="0"/>
                  </a:lnTo>
                  <a:lnTo>
                    <a:pt x="0" y="216653"/>
                  </a:lnTo>
                  <a:close/>
                </a:path>
              </a:pathLst>
            </a:custGeom>
            <a:solidFill>
              <a:srgbClr val="5A00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76082" y="0"/>
              <a:ext cx="1045844" cy="217170"/>
            </a:xfrm>
            <a:custGeom>
              <a:avLst/>
              <a:gdLst/>
              <a:ahLst/>
              <a:cxnLst/>
              <a:rect l="l" t="t" r="r" b="b"/>
              <a:pathLst>
                <a:path w="1045845" h="217170">
                  <a:moveTo>
                    <a:pt x="1045811" y="0"/>
                  </a:moveTo>
                  <a:lnTo>
                    <a:pt x="0" y="0"/>
                  </a:lnTo>
                  <a:lnTo>
                    <a:pt x="0" y="216653"/>
                  </a:lnTo>
                  <a:lnTo>
                    <a:pt x="1045811" y="216653"/>
                  </a:lnTo>
                  <a:lnTo>
                    <a:pt x="1045811" y="0"/>
                  </a:lnTo>
                  <a:close/>
                </a:path>
              </a:pathLst>
            </a:custGeom>
            <a:solidFill>
              <a:srgbClr val="3F00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100690" y="361593"/>
            <a:ext cx="14916785" cy="2191385"/>
          </a:xfrm>
          <a:prstGeom prst="rect">
            <a:avLst/>
          </a:prstGeom>
        </p:spPr>
        <p:txBody>
          <a:bodyPr vert="horz" wrap="square" lIns="0" tIns="209550" rIns="0" bIns="0" rtlCol="0">
            <a:spAutoFit/>
          </a:bodyPr>
          <a:lstStyle/>
          <a:p>
            <a:pPr marL="12700" marR="5080">
              <a:lnSpc>
                <a:spcPts val="7750"/>
              </a:lnSpc>
              <a:spcBef>
                <a:spcPts val="1650"/>
              </a:spcBef>
              <a:tabLst>
                <a:tab pos="1823085" algn="l"/>
                <a:tab pos="4027170" algn="l"/>
                <a:tab pos="5356860" algn="l"/>
                <a:tab pos="10424795" algn="l"/>
                <a:tab pos="12040235" algn="l"/>
              </a:tabLst>
            </a:pPr>
            <a:r>
              <a:rPr spc="-10" dirty="0">
                <a:solidFill>
                  <a:srgbClr val="5A0059"/>
                </a:solidFill>
              </a:rPr>
              <a:t>Subasta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25" dirty="0">
                <a:solidFill>
                  <a:srgbClr val="5A0059"/>
                </a:solidFill>
              </a:rPr>
              <a:t>de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10" dirty="0">
                <a:solidFill>
                  <a:srgbClr val="5A0059"/>
                </a:solidFill>
              </a:rPr>
              <a:t>Expansión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25" dirty="0">
                <a:solidFill>
                  <a:srgbClr val="5A0059"/>
                </a:solidFill>
              </a:rPr>
              <a:t>del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75" dirty="0">
                <a:solidFill>
                  <a:srgbClr val="5A0059"/>
                </a:solidFill>
              </a:rPr>
              <a:t>Cargo </a:t>
            </a:r>
            <a:r>
              <a:rPr spc="-25" dirty="0">
                <a:solidFill>
                  <a:srgbClr val="5A0059"/>
                </a:solidFill>
              </a:rPr>
              <a:t>por</a:t>
            </a:r>
            <a:r>
              <a:rPr dirty="0">
                <a:solidFill>
                  <a:srgbClr val="5A0059"/>
                </a:solidFill>
              </a:rPr>
              <a:t>	</a:t>
            </a:r>
            <a:r>
              <a:rPr spc="-10" dirty="0">
                <a:solidFill>
                  <a:srgbClr val="5A0059"/>
                </a:solidFill>
              </a:rPr>
              <a:t>Conﬁabilidad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3533246" y="4783487"/>
            <a:ext cx="481203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Dados</a:t>
            </a:r>
            <a:r>
              <a:rPr sz="2450" spc="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los</a:t>
            </a:r>
            <a:r>
              <a:rPr sz="2450" spc="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tiempos</a:t>
            </a:r>
            <a:r>
              <a:rPr sz="2450" spc="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de</a:t>
            </a:r>
            <a:r>
              <a:rPr sz="2450" spc="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ejecución</a:t>
            </a:r>
            <a:r>
              <a:rPr sz="2450" spc="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333333"/>
                </a:solidFill>
                <a:latin typeface="Outfit"/>
                <a:cs typeface="Outfit"/>
              </a:rPr>
              <a:t>de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los</a:t>
            </a:r>
            <a:r>
              <a:rPr sz="2450" spc="-4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proyectos,</a:t>
            </a:r>
            <a:r>
              <a:rPr sz="2450" spc="-4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es</a:t>
            </a:r>
            <a:r>
              <a:rPr sz="2450" spc="-4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urgente</a:t>
            </a:r>
            <a:r>
              <a:rPr sz="2450" spc="-4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convocar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la</a:t>
            </a:r>
            <a:r>
              <a:rPr sz="2450" spc="-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Subasta</a:t>
            </a:r>
            <a:r>
              <a:rPr sz="2450" spc="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de</a:t>
            </a:r>
            <a:r>
              <a:rPr sz="2450" spc="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Expansión</a:t>
            </a:r>
            <a:r>
              <a:rPr sz="2450" spc="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en</a:t>
            </a:r>
            <a:r>
              <a:rPr sz="2450" spc="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333333"/>
                </a:solidFill>
                <a:latin typeface="Outfit"/>
                <a:cs typeface="Outfit"/>
              </a:rPr>
              <a:t>el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menor </a:t>
            </a:r>
            <a:r>
              <a:rPr sz="2450" dirty="0" err="1">
                <a:solidFill>
                  <a:srgbClr val="333333"/>
                </a:solidFill>
                <a:latin typeface="Outfit"/>
                <a:cs typeface="Outfit"/>
              </a:rPr>
              <a:t>tiempo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333333"/>
                </a:solidFill>
                <a:latin typeface="Outfit"/>
                <a:cs typeface="Outfit"/>
              </a:rPr>
              <a:t>posible</a:t>
            </a:r>
            <a:r>
              <a:rPr lang="es-ES" sz="2450" spc="-10" dirty="0">
                <a:solidFill>
                  <a:srgbClr val="333333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573140" y="8431124"/>
            <a:ext cx="4141470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Resaltamos</a:t>
            </a:r>
            <a:r>
              <a:rPr sz="2450" spc="-4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la</a:t>
            </a:r>
            <a:r>
              <a:rPr sz="2450" spc="-4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importancia</a:t>
            </a:r>
            <a:r>
              <a:rPr sz="2450" spc="-4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333333"/>
                </a:solidFill>
                <a:latin typeface="Outfit"/>
                <a:cs typeface="Outfit"/>
              </a:rPr>
              <a:t>de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la</a:t>
            </a:r>
            <a:r>
              <a:rPr sz="2450" spc="-3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generación</a:t>
            </a:r>
            <a:r>
              <a:rPr sz="2450" spc="-3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térmica</a:t>
            </a:r>
            <a:r>
              <a:rPr sz="2450" spc="-2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para</a:t>
            </a:r>
            <a:r>
              <a:rPr sz="2450" spc="-3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333333"/>
                </a:solidFill>
                <a:latin typeface="Outfit"/>
                <a:cs typeface="Outfit"/>
              </a:rPr>
              <a:t>la </a:t>
            </a:r>
            <a:r>
              <a:rPr sz="2450" dirty="0" err="1">
                <a:solidFill>
                  <a:srgbClr val="333333"/>
                </a:solidFill>
                <a:latin typeface="Outfit"/>
                <a:cs typeface="Outfit"/>
              </a:rPr>
              <a:t>transición</a:t>
            </a:r>
            <a:r>
              <a:rPr sz="2450" spc="-7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 err="1">
                <a:solidFill>
                  <a:srgbClr val="333333"/>
                </a:solidFill>
                <a:latin typeface="Outfit"/>
                <a:cs typeface="Outfit"/>
              </a:rPr>
              <a:t>energética</a:t>
            </a:r>
            <a:r>
              <a:rPr lang="es-ES" sz="2450" spc="-10" dirty="0">
                <a:solidFill>
                  <a:srgbClr val="333333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015157" y="4762440"/>
            <a:ext cx="468249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Es</a:t>
            </a:r>
            <a:r>
              <a:rPr sz="2450" spc="-1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importante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que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se</a:t>
            </a:r>
            <a:r>
              <a:rPr sz="2450" spc="-1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incorporen recursos</a:t>
            </a:r>
            <a:r>
              <a:rPr sz="2450" spc="-6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térmicos</a:t>
            </a:r>
            <a:r>
              <a:rPr sz="2450" spc="-6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como</a:t>
            </a:r>
            <a:r>
              <a:rPr sz="2450" spc="-5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soporte</a:t>
            </a:r>
            <a:r>
              <a:rPr sz="2450" spc="-6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50" dirty="0">
                <a:solidFill>
                  <a:srgbClr val="333333"/>
                </a:solidFill>
                <a:latin typeface="Outfit"/>
                <a:cs typeface="Outfit"/>
              </a:rPr>
              <a:t>y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respaldo</a:t>
            </a:r>
            <a:r>
              <a:rPr sz="2450" spc="-3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para</a:t>
            </a:r>
            <a:r>
              <a:rPr sz="2450" spc="-3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la</a:t>
            </a:r>
            <a:r>
              <a:rPr sz="2450" spc="-3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inserción</a:t>
            </a:r>
            <a:r>
              <a:rPr sz="2450" spc="-3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25" dirty="0">
                <a:solidFill>
                  <a:srgbClr val="333333"/>
                </a:solidFill>
                <a:latin typeface="Outfit"/>
                <a:cs typeface="Outfit"/>
              </a:rPr>
              <a:t>de </a:t>
            </a:r>
            <a:r>
              <a:rPr sz="2450" spc="-10" dirty="0" err="1">
                <a:solidFill>
                  <a:srgbClr val="333333"/>
                </a:solidFill>
                <a:latin typeface="Outfit"/>
                <a:cs typeface="Outfit"/>
              </a:rPr>
              <a:t>renovables</a:t>
            </a:r>
            <a:r>
              <a:rPr lang="es-ES" sz="2450" spc="-10" dirty="0">
                <a:solidFill>
                  <a:srgbClr val="333333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968351" y="7637326"/>
            <a:ext cx="6101715" cy="266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 marR="594360" indent="-188595">
              <a:lnSpc>
                <a:spcPct val="101000"/>
              </a:lnSpc>
              <a:spcBef>
                <a:spcPts val="95"/>
              </a:spcBef>
              <a:buChar char="•"/>
              <a:tabLst>
                <a:tab pos="200660" algn="l"/>
              </a:tabLst>
            </a:pP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Garantizar</a:t>
            </a:r>
            <a:r>
              <a:rPr sz="2450" spc="-2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las</a:t>
            </a:r>
            <a:r>
              <a:rPr sz="2450" spc="-2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señales</a:t>
            </a:r>
            <a:r>
              <a:rPr sz="2450" spc="-1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idóneas</a:t>
            </a:r>
            <a:r>
              <a:rPr sz="2450" spc="-20" dirty="0">
                <a:solidFill>
                  <a:srgbClr val="333333"/>
                </a:solidFill>
                <a:latin typeface="Outfit"/>
                <a:cs typeface="Outfit"/>
              </a:rPr>
              <a:t> para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asegurar</a:t>
            </a:r>
            <a:r>
              <a:rPr sz="2450" spc="-3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las</a:t>
            </a:r>
            <a:r>
              <a:rPr sz="2450" spc="-2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inversiones</a:t>
            </a:r>
            <a:r>
              <a:rPr sz="2450" spc="-2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requeridas</a:t>
            </a:r>
            <a:r>
              <a:rPr sz="2450" spc="-25" dirty="0">
                <a:solidFill>
                  <a:srgbClr val="333333"/>
                </a:solidFill>
                <a:latin typeface="Outfit"/>
                <a:cs typeface="Outfit"/>
              </a:rPr>
              <a:t> en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expansión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de</a:t>
            </a:r>
            <a:r>
              <a:rPr sz="2450" spc="-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la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energía</a:t>
            </a:r>
            <a:r>
              <a:rPr sz="2450" spc="-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del</a:t>
            </a:r>
            <a:r>
              <a:rPr sz="2450" spc="-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país.</a:t>
            </a:r>
            <a:endParaRPr sz="2450" dirty="0">
              <a:latin typeface="Outfit"/>
              <a:cs typeface="Outfit"/>
            </a:endParaRPr>
          </a:p>
          <a:p>
            <a:pPr marL="200660" marR="5080" indent="-188595">
              <a:lnSpc>
                <a:spcPct val="101000"/>
              </a:lnSpc>
              <a:spcBef>
                <a:spcPts val="2965"/>
              </a:spcBef>
              <a:buChar char="•"/>
              <a:tabLst>
                <a:tab pos="200660" algn="l"/>
                <a:tab pos="2823210" algn="l"/>
              </a:tabLst>
            </a:pP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Revisar</a:t>
            </a:r>
            <a:r>
              <a:rPr sz="2450" spc="-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disposiciones</a:t>
            </a:r>
            <a:r>
              <a:rPr sz="2450" spc="-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vigentes</a:t>
            </a:r>
            <a:r>
              <a:rPr sz="2450" spc="-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que 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afectan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la</a:t>
            </a:r>
            <a:r>
              <a:rPr sz="2450" spc="-1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participación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en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la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Subasta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(Res.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20" dirty="0">
                <a:solidFill>
                  <a:srgbClr val="333333"/>
                </a:solidFill>
                <a:latin typeface="Outfit"/>
                <a:cs typeface="Outfit"/>
              </a:rPr>
              <a:t>CREG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101</a:t>
            </a:r>
            <a:r>
              <a:rPr sz="2450" spc="1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066</a:t>
            </a:r>
            <a:r>
              <a:rPr sz="2450" spc="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de</a:t>
            </a:r>
            <a:r>
              <a:rPr sz="2450" spc="1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2024</a:t>
            </a:r>
            <a:r>
              <a:rPr sz="2450" spc="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50" dirty="0">
                <a:solidFill>
                  <a:srgbClr val="333333"/>
                </a:solidFill>
                <a:latin typeface="Outfit"/>
                <a:cs typeface="Outfit"/>
              </a:rPr>
              <a:t>y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	101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069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dirty="0">
                <a:solidFill>
                  <a:srgbClr val="333333"/>
                </a:solidFill>
                <a:latin typeface="Outfit"/>
                <a:cs typeface="Outfit"/>
              </a:rPr>
              <a:t>de</a:t>
            </a:r>
            <a:r>
              <a:rPr sz="2450" spc="-5" dirty="0">
                <a:solidFill>
                  <a:srgbClr val="333333"/>
                </a:solidFill>
                <a:latin typeface="Outfit"/>
                <a:cs typeface="Outfit"/>
              </a:rPr>
              <a:t> </a:t>
            </a:r>
            <a:r>
              <a:rPr sz="2450" spc="-10" dirty="0">
                <a:solidFill>
                  <a:srgbClr val="333333"/>
                </a:solidFill>
                <a:latin typeface="Outfit"/>
                <a:cs typeface="Outfit"/>
              </a:rPr>
              <a:t>2025)</a:t>
            </a:r>
            <a:r>
              <a:rPr lang="es-ES" sz="2450" spc="-10" dirty="0">
                <a:solidFill>
                  <a:srgbClr val="333333"/>
                </a:solidFill>
                <a:latin typeface="Outfit"/>
                <a:cs typeface="Outfit"/>
              </a:rPr>
              <a:t>.</a:t>
            </a:r>
            <a:endParaRPr sz="2450" dirty="0">
              <a:latin typeface="Outfit"/>
              <a:cs typeface="Outfi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71716" y="3211305"/>
            <a:ext cx="5321300" cy="756920"/>
          </a:xfrm>
          <a:prstGeom prst="rect">
            <a:avLst/>
          </a:prstGeom>
          <a:solidFill>
            <a:srgbClr val="5A0059"/>
          </a:solidFill>
        </p:spPr>
        <p:txBody>
          <a:bodyPr vert="horz" wrap="square" lIns="0" tIns="1905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15"/>
              </a:spcBef>
            </a:pPr>
            <a:r>
              <a:rPr sz="4100" dirty="0">
                <a:solidFill>
                  <a:srgbClr val="8FFF00"/>
                </a:solidFill>
                <a:latin typeface="Outfit"/>
                <a:cs typeface="Outfit"/>
              </a:rPr>
              <a:t>Aspectos</a:t>
            </a:r>
            <a:r>
              <a:rPr sz="4100" spc="-170" dirty="0">
                <a:solidFill>
                  <a:srgbClr val="8FFF00"/>
                </a:solidFill>
                <a:latin typeface="Outfit"/>
                <a:cs typeface="Outfit"/>
              </a:rPr>
              <a:t> </a:t>
            </a:r>
            <a:r>
              <a:rPr sz="4100" b="1" dirty="0">
                <a:solidFill>
                  <a:srgbClr val="8FFF00"/>
                </a:solidFill>
                <a:latin typeface="Outfit Black"/>
                <a:cs typeface="Outfit Black"/>
              </a:rPr>
              <a:t>a</a:t>
            </a:r>
            <a:r>
              <a:rPr sz="4100" b="1" spc="-45" dirty="0">
                <a:solidFill>
                  <a:srgbClr val="8FFF00"/>
                </a:solidFill>
                <a:latin typeface="Outfit Black"/>
                <a:cs typeface="Outfit Black"/>
              </a:rPr>
              <a:t> </a:t>
            </a:r>
            <a:r>
              <a:rPr sz="4100" b="1" spc="-10" dirty="0">
                <a:solidFill>
                  <a:srgbClr val="8FFF00"/>
                </a:solidFill>
                <a:latin typeface="Outfit Black"/>
                <a:cs typeface="Outfit Black"/>
              </a:rPr>
              <a:t>destacar</a:t>
            </a:r>
            <a:endParaRPr sz="4100">
              <a:latin typeface="Outfit Black"/>
              <a:cs typeface="Outfit Black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679362" y="4584341"/>
            <a:ext cx="1389380" cy="1558290"/>
            <a:chOff x="10679362" y="4584341"/>
            <a:chExt cx="1389380" cy="1558290"/>
          </a:xfrm>
        </p:grpSpPr>
        <p:sp>
          <p:nvSpPr>
            <p:cNvPr id="23" name="object 23"/>
            <p:cNvSpPr/>
            <p:nvPr/>
          </p:nvSpPr>
          <p:spPr>
            <a:xfrm>
              <a:off x="11075812" y="4607167"/>
              <a:ext cx="450215" cy="1512570"/>
            </a:xfrm>
            <a:custGeom>
              <a:avLst/>
              <a:gdLst/>
              <a:ahLst/>
              <a:cxnLst/>
              <a:rect l="l" t="t" r="r" b="b"/>
              <a:pathLst>
                <a:path w="450215" h="1512570">
                  <a:moveTo>
                    <a:pt x="450143" y="105389"/>
                  </a:moveTo>
                  <a:lnTo>
                    <a:pt x="415436" y="60677"/>
                  </a:lnTo>
                  <a:lnTo>
                    <a:pt x="378298" y="27588"/>
                  </a:lnTo>
                  <a:lnTo>
                    <a:pt x="339097" y="7052"/>
                  </a:lnTo>
                  <a:lnTo>
                    <a:pt x="298200" y="0"/>
                  </a:lnTo>
                  <a:lnTo>
                    <a:pt x="264576" y="4753"/>
                  </a:lnTo>
                  <a:lnTo>
                    <a:pt x="200814" y="41243"/>
                  </a:lnTo>
                  <a:lnTo>
                    <a:pt x="171080" y="71955"/>
                  </a:lnTo>
                  <a:lnTo>
                    <a:pt x="143046" y="110295"/>
                  </a:lnTo>
                  <a:lnTo>
                    <a:pt x="116913" y="155752"/>
                  </a:lnTo>
                  <a:lnTo>
                    <a:pt x="92884" y="207813"/>
                  </a:lnTo>
                  <a:lnTo>
                    <a:pt x="71161" y="265965"/>
                  </a:lnTo>
                  <a:lnTo>
                    <a:pt x="51946" y="329696"/>
                  </a:lnTo>
                  <a:lnTo>
                    <a:pt x="40113" y="377191"/>
                  </a:lnTo>
                  <a:lnTo>
                    <a:pt x="29675" y="426978"/>
                  </a:lnTo>
                  <a:lnTo>
                    <a:pt x="20699" y="478883"/>
                  </a:lnTo>
                  <a:lnTo>
                    <a:pt x="13249" y="532732"/>
                  </a:lnTo>
                  <a:lnTo>
                    <a:pt x="7392" y="588348"/>
                  </a:lnTo>
                  <a:lnTo>
                    <a:pt x="4183" y="629238"/>
                  </a:lnTo>
                  <a:lnTo>
                    <a:pt x="1878" y="670895"/>
                  </a:lnTo>
                  <a:lnTo>
                    <a:pt x="474" y="713252"/>
                  </a:lnTo>
                  <a:lnTo>
                    <a:pt x="0" y="756238"/>
                  </a:lnTo>
                  <a:lnTo>
                    <a:pt x="474" y="799219"/>
                  </a:lnTo>
                  <a:lnTo>
                    <a:pt x="1878" y="841573"/>
                  </a:lnTo>
                  <a:lnTo>
                    <a:pt x="4183" y="883233"/>
                  </a:lnTo>
                  <a:lnTo>
                    <a:pt x="7361" y="924128"/>
                  </a:lnTo>
                  <a:lnTo>
                    <a:pt x="13249" y="979745"/>
                  </a:lnTo>
                  <a:lnTo>
                    <a:pt x="20699" y="1033593"/>
                  </a:lnTo>
                  <a:lnTo>
                    <a:pt x="29675" y="1085496"/>
                  </a:lnTo>
                  <a:lnTo>
                    <a:pt x="40113" y="1135280"/>
                  </a:lnTo>
                  <a:lnTo>
                    <a:pt x="51946" y="1182770"/>
                  </a:lnTo>
                  <a:lnTo>
                    <a:pt x="71161" y="1246504"/>
                  </a:lnTo>
                  <a:lnTo>
                    <a:pt x="92884" y="1304659"/>
                  </a:lnTo>
                  <a:lnTo>
                    <a:pt x="116913" y="1356721"/>
                  </a:lnTo>
                  <a:lnTo>
                    <a:pt x="143046" y="1402179"/>
                  </a:lnTo>
                  <a:lnTo>
                    <a:pt x="171080" y="1440521"/>
                  </a:lnTo>
                  <a:lnTo>
                    <a:pt x="200814" y="1471233"/>
                  </a:lnTo>
                  <a:lnTo>
                    <a:pt x="232047" y="1493805"/>
                  </a:lnTo>
                  <a:lnTo>
                    <a:pt x="298200" y="1512477"/>
                  </a:lnTo>
                  <a:lnTo>
                    <a:pt x="329687" y="1508312"/>
                  </a:lnTo>
                  <a:lnTo>
                    <a:pt x="360222" y="1496099"/>
                  </a:lnTo>
                  <a:lnTo>
                    <a:pt x="389637" y="1476259"/>
                  </a:lnTo>
                  <a:lnTo>
                    <a:pt x="417767" y="1449212"/>
                  </a:lnTo>
                </a:path>
              </a:pathLst>
            </a:custGeom>
            <a:ln w="45653">
              <a:solidFill>
                <a:srgbClr val="8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70969" y="4806729"/>
              <a:ext cx="101600" cy="1124585"/>
            </a:xfrm>
            <a:custGeom>
              <a:avLst/>
              <a:gdLst/>
              <a:ahLst/>
              <a:cxnLst/>
              <a:rect l="l" t="t" r="r" b="b"/>
              <a:pathLst>
                <a:path w="101600" h="1124585">
                  <a:moveTo>
                    <a:pt x="0" y="1124478"/>
                  </a:moveTo>
                  <a:lnTo>
                    <a:pt x="26372" y="1057793"/>
                  </a:lnTo>
                  <a:lnTo>
                    <a:pt x="38285" y="1021436"/>
                  </a:lnTo>
                  <a:lnTo>
                    <a:pt x="49296" y="983216"/>
                  </a:lnTo>
                  <a:lnTo>
                    <a:pt x="61129" y="935721"/>
                  </a:lnTo>
                  <a:lnTo>
                    <a:pt x="71567" y="885935"/>
                  </a:lnTo>
                  <a:lnTo>
                    <a:pt x="80543" y="834031"/>
                  </a:lnTo>
                  <a:lnTo>
                    <a:pt x="87993" y="780186"/>
                  </a:lnTo>
                  <a:lnTo>
                    <a:pt x="93850" y="724574"/>
                  </a:lnTo>
                  <a:lnTo>
                    <a:pt x="97065" y="683678"/>
                  </a:lnTo>
                  <a:lnTo>
                    <a:pt x="99373" y="642018"/>
                  </a:lnTo>
                  <a:lnTo>
                    <a:pt x="100778" y="599660"/>
                  </a:lnTo>
                  <a:lnTo>
                    <a:pt x="101253" y="556674"/>
                  </a:lnTo>
                  <a:lnTo>
                    <a:pt x="100778" y="513693"/>
                  </a:lnTo>
                  <a:lnTo>
                    <a:pt x="99373" y="471339"/>
                  </a:lnTo>
                  <a:lnTo>
                    <a:pt x="97065" y="429679"/>
                  </a:lnTo>
                  <a:lnTo>
                    <a:pt x="93881" y="388783"/>
                  </a:lnTo>
                  <a:lnTo>
                    <a:pt x="87993" y="333167"/>
                  </a:lnTo>
                  <a:lnTo>
                    <a:pt x="80543" y="279319"/>
                  </a:lnTo>
                  <a:lnTo>
                    <a:pt x="71567" y="227416"/>
                  </a:lnTo>
                  <a:lnTo>
                    <a:pt x="61129" y="177631"/>
                  </a:lnTo>
                  <a:lnTo>
                    <a:pt x="49296" y="130142"/>
                  </a:lnTo>
                  <a:lnTo>
                    <a:pt x="28533" y="61824"/>
                  </a:lnTo>
                  <a:lnTo>
                    <a:pt x="17052" y="30060"/>
                  </a:lnTo>
                  <a:lnTo>
                    <a:pt x="4879" y="0"/>
                  </a:lnTo>
                </a:path>
              </a:pathLst>
            </a:custGeom>
            <a:ln w="45653">
              <a:solidFill>
                <a:srgbClr val="8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933747" y="5412952"/>
              <a:ext cx="908685" cy="408305"/>
            </a:xfrm>
            <a:custGeom>
              <a:avLst/>
              <a:gdLst/>
              <a:ahLst/>
              <a:cxnLst/>
              <a:rect l="l" t="t" r="r" b="b"/>
              <a:pathLst>
                <a:path w="908684" h="408304">
                  <a:moveTo>
                    <a:pt x="908192" y="408280"/>
                  </a:moveTo>
                  <a:lnTo>
                    <a:pt x="858266" y="407039"/>
                  </a:lnTo>
                  <a:lnTo>
                    <a:pt x="804386" y="401366"/>
                  </a:lnTo>
                  <a:lnTo>
                    <a:pt x="746992" y="391328"/>
                  </a:lnTo>
                  <a:lnTo>
                    <a:pt x="686523" y="376993"/>
                  </a:lnTo>
                  <a:lnTo>
                    <a:pt x="639487" y="363485"/>
                  </a:lnTo>
                  <a:lnTo>
                    <a:pt x="591157" y="347630"/>
                  </a:lnTo>
                  <a:lnTo>
                    <a:pt x="541719" y="329454"/>
                  </a:lnTo>
                  <a:lnTo>
                    <a:pt x="491361" y="308983"/>
                  </a:lnTo>
                  <a:lnTo>
                    <a:pt x="440269" y="286242"/>
                  </a:lnTo>
                  <a:lnTo>
                    <a:pt x="404536" y="269201"/>
                  </a:lnTo>
                  <a:lnTo>
                    <a:pt x="368594" y="251085"/>
                  </a:lnTo>
                  <a:lnTo>
                    <a:pt x="332509" y="231907"/>
                  </a:lnTo>
                  <a:lnTo>
                    <a:pt x="296346" y="211679"/>
                  </a:lnTo>
                  <a:lnTo>
                    <a:pt x="293603" y="210098"/>
                  </a:lnTo>
                  <a:lnTo>
                    <a:pt x="296514" y="211815"/>
                  </a:lnTo>
                  <a:lnTo>
                    <a:pt x="285645" y="205470"/>
                  </a:lnTo>
                  <a:lnTo>
                    <a:pt x="250094" y="184295"/>
                  </a:lnTo>
                  <a:lnTo>
                    <a:pt x="215554" y="162693"/>
                  </a:lnTo>
                  <a:lnTo>
                    <a:pt x="181999" y="140695"/>
                  </a:lnTo>
                  <a:lnTo>
                    <a:pt x="149461" y="118352"/>
                  </a:lnTo>
                  <a:lnTo>
                    <a:pt x="109270" y="89265"/>
                  </a:lnTo>
                  <a:lnTo>
                    <a:pt x="70925" y="59776"/>
                  </a:lnTo>
                  <a:lnTo>
                    <a:pt x="34475" y="29988"/>
                  </a:lnTo>
                  <a:lnTo>
                    <a:pt x="0" y="0"/>
                  </a:lnTo>
                </a:path>
              </a:pathLst>
            </a:custGeom>
            <a:ln w="45653">
              <a:solidFill>
                <a:srgbClr val="8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702189" y="4906064"/>
              <a:ext cx="1343660" cy="898525"/>
            </a:xfrm>
            <a:custGeom>
              <a:avLst/>
              <a:gdLst/>
              <a:ahLst/>
              <a:cxnLst/>
              <a:rect l="l" t="t" r="r" b="b"/>
              <a:pathLst>
                <a:path w="1343659" h="898525">
                  <a:moveTo>
                    <a:pt x="127908" y="402197"/>
                  </a:moveTo>
                  <a:lnTo>
                    <a:pt x="89878" y="355235"/>
                  </a:lnTo>
                  <a:lnTo>
                    <a:pt x="58100" y="309337"/>
                  </a:lnTo>
                  <a:lnTo>
                    <a:pt x="32899" y="264913"/>
                  </a:lnTo>
                  <a:lnTo>
                    <a:pt x="14599" y="222373"/>
                  </a:lnTo>
                  <a:lnTo>
                    <a:pt x="3524" y="182124"/>
                  </a:lnTo>
                  <a:lnTo>
                    <a:pt x="0" y="144577"/>
                  </a:lnTo>
                  <a:lnTo>
                    <a:pt x="4349" y="110140"/>
                  </a:lnTo>
                  <a:lnTo>
                    <a:pt x="37822" y="52482"/>
                  </a:lnTo>
                  <a:lnTo>
                    <a:pt x="101298" y="15507"/>
                  </a:lnTo>
                  <a:lnTo>
                    <a:pt x="142760" y="5110"/>
                  </a:lnTo>
                  <a:lnTo>
                    <a:pt x="189981" y="0"/>
                  </a:lnTo>
                  <a:lnTo>
                    <a:pt x="242415" y="94"/>
                  </a:lnTo>
                  <a:lnTo>
                    <a:pt x="299519" y="5314"/>
                  </a:lnTo>
                  <a:lnTo>
                    <a:pt x="360751" y="15578"/>
                  </a:lnTo>
                  <a:lnTo>
                    <a:pt x="425564" y="30805"/>
                  </a:lnTo>
                  <a:lnTo>
                    <a:pt x="472601" y="44313"/>
                  </a:lnTo>
                  <a:lnTo>
                    <a:pt x="520931" y="60168"/>
                  </a:lnTo>
                  <a:lnTo>
                    <a:pt x="570368" y="78344"/>
                  </a:lnTo>
                  <a:lnTo>
                    <a:pt x="620726" y="98815"/>
                  </a:lnTo>
                  <a:lnTo>
                    <a:pt x="671819" y="121556"/>
                  </a:lnTo>
                  <a:lnTo>
                    <a:pt x="707551" y="138596"/>
                  </a:lnTo>
                  <a:lnTo>
                    <a:pt x="743493" y="156708"/>
                  </a:lnTo>
                  <a:lnTo>
                    <a:pt x="779578" y="175883"/>
                  </a:lnTo>
                  <a:lnTo>
                    <a:pt x="815741" y="196109"/>
                  </a:lnTo>
                  <a:lnTo>
                    <a:pt x="815982" y="196235"/>
                  </a:lnTo>
                  <a:lnTo>
                    <a:pt x="817678" y="197240"/>
                  </a:lnTo>
                  <a:lnTo>
                    <a:pt x="819290" y="198151"/>
                  </a:lnTo>
                  <a:lnTo>
                    <a:pt x="820913" y="199093"/>
                  </a:lnTo>
                  <a:lnTo>
                    <a:pt x="822767" y="200161"/>
                  </a:lnTo>
                  <a:lnTo>
                    <a:pt x="824599" y="201219"/>
                  </a:lnTo>
                  <a:lnTo>
                    <a:pt x="826442" y="202318"/>
                  </a:lnTo>
                  <a:lnTo>
                    <a:pt x="861998" y="223498"/>
                  </a:lnTo>
                  <a:lnTo>
                    <a:pt x="896534" y="245097"/>
                  </a:lnTo>
                  <a:lnTo>
                    <a:pt x="930089" y="267097"/>
                  </a:lnTo>
                  <a:lnTo>
                    <a:pt x="962626" y="289447"/>
                  </a:lnTo>
                  <a:lnTo>
                    <a:pt x="1007901" y="322336"/>
                  </a:lnTo>
                  <a:lnTo>
                    <a:pt x="1050803" y="355718"/>
                  </a:lnTo>
                  <a:lnTo>
                    <a:pt x="1091259" y="389444"/>
                  </a:lnTo>
                  <a:lnTo>
                    <a:pt x="1129153" y="423367"/>
                  </a:lnTo>
                  <a:lnTo>
                    <a:pt x="1164369" y="457337"/>
                  </a:lnTo>
                  <a:lnTo>
                    <a:pt x="1209949" y="505853"/>
                  </a:lnTo>
                  <a:lnTo>
                    <a:pt x="1249446" y="553748"/>
                  </a:lnTo>
                  <a:lnTo>
                    <a:pt x="1282515" y="600592"/>
                  </a:lnTo>
                  <a:lnTo>
                    <a:pt x="1308814" y="645954"/>
                  </a:lnTo>
                  <a:lnTo>
                    <a:pt x="1327999" y="689403"/>
                  </a:lnTo>
                  <a:lnTo>
                    <a:pt x="1339729" y="730509"/>
                  </a:lnTo>
                  <a:lnTo>
                    <a:pt x="1343660" y="768841"/>
                  </a:lnTo>
                  <a:lnTo>
                    <a:pt x="1339448" y="803969"/>
                  </a:lnTo>
                  <a:lnTo>
                    <a:pt x="1326751" y="835461"/>
                  </a:lnTo>
                  <a:lnTo>
                    <a:pt x="1312174" y="855583"/>
                  </a:lnTo>
                  <a:lnTo>
                    <a:pt x="1293559" y="872729"/>
                  </a:lnTo>
                  <a:lnTo>
                    <a:pt x="1271119" y="886931"/>
                  </a:lnTo>
                  <a:lnTo>
                    <a:pt x="1245068" y="898224"/>
                  </a:lnTo>
                </a:path>
              </a:pathLst>
            </a:custGeom>
            <a:ln w="45653">
              <a:solidFill>
                <a:srgbClr val="8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702214" y="4979024"/>
              <a:ext cx="1343660" cy="842010"/>
            </a:xfrm>
            <a:custGeom>
              <a:avLst/>
              <a:gdLst/>
              <a:ahLst/>
              <a:cxnLst/>
              <a:rect l="l" t="t" r="r" b="b"/>
              <a:pathLst>
                <a:path w="1343659" h="842010">
                  <a:moveTo>
                    <a:pt x="18865" y="607950"/>
                  </a:moveTo>
                  <a:lnTo>
                    <a:pt x="5162" y="651566"/>
                  </a:lnTo>
                  <a:lnTo>
                    <a:pt x="0" y="692194"/>
                  </a:lnTo>
                  <a:lnTo>
                    <a:pt x="3770" y="729338"/>
                  </a:lnTo>
                  <a:lnTo>
                    <a:pt x="37795" y="789240"/>
                  </a:lnTo>
                  <a:lnTo>
                    <a:pt x="101275" y="826216"/>
                  </a:lnTo>
                  <a:lnTo>
                    <a:pt x="142738" y="836612"/>
                  </a:lnTo>
                  <a:lnTo>
                    <a:pt x="189960" y="841723"/>
                  </a:lnTo>
                  <a:lnTo>
                    <a:pt x="242394" y="841628"/>
                  </a:lnTo>
                  <a:lnTo>
                    <a:pt x="299499" y="836408"/>
                  </a:lnTo>
                  <a:lnTo>
                    <a:pt x="360730" y="826144"/>
                  </a:lnTo>
                  <a:lnTo>
                    <a:pt x="425544" y="810917"/>
                  </a:lnTo>
                  <a:lnTo>
                    <a:pt x="472575" y="797409"/>
                  </a:lnTo>
                  <a:lnTo>
                    <a:pt x="520903" y="781554"/>
                  </a:lnTo>
                  <a:lnTo>
                    <a:pt x="570340" y="763378"/>
                  </a:lnTo>
                  <a:lnTo>
                    <a:pt x="620701" y="742907"/>
                  </a:lnTo>
                  <a:lnTo>
                    <a:pt x="671798" y="720166"/>
                  </a:lnTo>
                  <a:lnTo>
                    <a:pt x="707531" y="703125"/>
                  </a:lnTo>
                  <a:lnTo>
                    <a:pt x="743472" y="685010"/>
                  </a:lnTo>
                  <a:lnTo>
                    <a:pt x="779554" y="665835"/>
                  </a:lnTo>
                  <a:lnTo>
                    <a:pt x="815710" y="645613"/>
                  </a:lnTo>
                  <a:lnTo>
                    <a:pt x="815951" y="645488"/>
                  </a:lnTo>
                  <a:lnTo>
                    <a:pt x="816234" y="645331"/>
                  </a:lnTo>
                  <a:lnTo>
                    <a:pt x="816475" y="645184"/>
                  </a:lnTo>
                  <a:lnTo>
                    <a:pt x="817930" y="644325"/>
                  </a:lnTo>
                  <a:lnTo>
                    <a:pt x="819417" y="643477"/>
                  </a:lnTo>
                  <a:lnTo>
                    <a:pt x="820883" y="642629"/>
                  </a:lnTo>
                  <a:lnTo>
                    <a:pt x="822736" y="641561"/>
                  </a:lnTo>
                  <a:lnTo>
                    <a:pt x="824569" y="640493"/>
                  </a:lnTo>
                  <a:lnTo>
                    <a:pt x="826422" y="639404"/>
                  </a:lnTo>
                  <a:lnTo>
                    <a:pt x="861972" y="618223"/>
                  </a:lnTo>
                  <a:lnTo>
                    <a:pt x="896509" y="596621"/>
                  </a:lnTo>
                  <a:lnTo>
                    <a:pt x="930064" y="574621"/>
                  </a:lnTo>
                  <a:lnTo>
                    <a:pt x="962606" y="552276"/>
                  </a:lnTo>
                  <a:lnTo>
                    <a:pt x="1007871" y="519385"/>
                  </a:lnTo>
                  <a:lnTo>
                    <a:pt x="1050776" y="486001"/>
                  </a:lnTo>
                  <a:lnTo>
                    <a:pt x="1091233" y="452271"/>
                  </a:lnTo>
                  <a:lnTo>
                    <a:pt x="1129127" y="418346"/>
                  </a:lnTo>
                  <a:lnTo>
                    <a:pt x="1164338" y="384375"/>
                  </a:lnTo>
                  <a:lnTo>
                    <a:pt x="1209922" y="335862"/>
                  </a:lnTo>
                  <a:lnTo>
                    <a:pt x="1249419" y="287970"/>
                  </a:lnTo>
                  <a:lnTo>
                    <a:pt x="1282489" y="241128"/>
                  </a:lnTo>
                  <a:lnTo>
                    <a:pt x="1308788" y="195767"/>
                  </a:lnTo>
                  <a:lnTo>
                    <a:pt x="1327974" y="152319"/>
                  </a:lnTo>
                  <a:lnTo>
                    <a:pt x="1339704" y="111213"/>
                  </a:lnTo>
                  <a:lnTo>
                    <a:pt x="1343635" y="72881"/>
                  </a:lnTo>
                  <a:lnTo>
                    <a:pt x="1339425" y="37754"/>
                  </a:lnTo>
                  <a:lnTo>
                    <a:pt x="1326731" y="6261"/>
                  </a:lnTo>
                  <a:lnTo>
                    <a:pt x="1325485" y="4135"/>
                  </a:lnTo>
                  <a:lnTo>
                    <a:pt x="1324197" y="2031"/>
                  </a:lnTo>
                  <a:lnTo>
                    <a:pt x="1322826" y="0"/>
                  </a:lnTo>
                </a:path>
              </a:pathLst>
            </a:custGeom>
            <a:ln w="45653">
              <a:solidFill>
                <a:srgbClr val="8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772299" y="5418549"/>
              <a:ext cx="58419" cy="74930"/>
            </a:xfrm>
            <a:custGeom>
              <a:avLst/>
              <a:gdLst/>
              <a:ahLst/>
              <a:cxnLst/>
              <a:rect l="l" t="t" r="r" b="b"/>
              <a:pathLst>
                <a:path w="58420" h="74929">
                  <a:moveTo>
                    <a:pt x="57799" y="0"/>
                  </a:moveTo>
                  <a:lnTo>
                    <a:pt x="41878" y="18862"/>
                  </a:lnTo>
                  <a:lnTo>
                    <a:pt x="26924" y="37595"/>
                  </a:lnTo>
                  <a:lnTo>
                    <a:pt x="12958" y="56171"/>
                  </a:lnTo>
                  <a:lnTo>
                    <a:pt x="0" y="74563"/>
                  </a:lnTo>
                </a:path>
              </a:pathLst>
            </a:custGeom>
            <a:ln w="45653">
              <a:solidFill>
                <a:srgbClr val="8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933751" y="4905660"/>
              <a:ext cx="963930" cy="408305"/>
            </a:xfrm>
            <a:custGeom>
              <a:avLst/>
              <a:gdLst/>
              <a:ahLst/>
              <a:cxnLst/>
              <a:rect l="l" t="t" r="r" b="b"/>
              <a:pathLst>
                <a:path w="963929" h="408304">
                  <a:moveTo>
                    <a:pt x="0" y="408200"/>
                  </a:moveTo>
                  <a:lnTo>
                    <a:pt x="34475" y="378208"/>
                  </a:lnTo>
                  <a:lnTo>
                    <a:pt x="70924" y="348419"/>
                  </a:lnTo>
                  <a:lnTo>
                    <a:pt x="109265" y="318933"/>
                  </a:lnTo>
                  <a:lnTo>
                    <a:pt x="149419" y="289848"/>
                  </a:lnTo>
                  <a:lnTo>
                    <a:pt x="181994" y="267499"/>
                  </a:lnTo>
                  <a:lnTo>
                    <a:pt x="215552" y="245499"/>
                  </a:lnTo>
                  <a:lnTo>
                    <a:pt x="250089" y="223899"/>
                  </a:lnTo>
                  <a:lnTo>
                    <a:pt x="285572" y="202751"/>
                  </a:lnTo>
                  <a:lnTo>
                    <a:pt x="287488" y="201631"/>
                  </a:lnTo>
                  <a:lnTo>
                    <a:pt x="289321" y="200563"/>
                  </a:lnTo>
                  <a:lnTo>
                    <a:pt x="291174" y="199495"/>
                  </a:lnTo>
                  <a:lnTo>
                    <a:pt x="292786" y="198552"/>
                  </a:lnTo>
                  <a:lnTo>
                    <a:pt x="294399" y="197641"/>
                  </a:lnTo>
                  <a:lnTo>
                    <a:pt x="296011" y="196699"/>
                  </a:lnTo>
                  <a:lnTo>
                    <a:pt x="296231" y="196573"/>
                  </a:lnTo>
                  <a:lnTo>
                    <a:pt x="332503" y="176289"/>
                  </a:lnTo>
                  <a:lnTo>
                    <a:pt x="368585" y="157114"/>
                  </a:lnTo>
                  <a:lnTo>
                    <a:pt x="404526" y="138999"/>
                  </a:lnTo>
                  <a:lnTo>
                    <a:pt x="440258" y="121958"/>
                  </a:lnTo>
                  <a:lnTo>
                    <a:pt x="491356" y="99217"/>
                  </a:lnTo>
                  <a:lnTo>
                    <a:pt x="541716" y="78746"/>
                  </a:lnTo>
                  <a:lnTo>
                    <a:pt x="591154" y="60570"/>
                  </a:lnTo>
                  <a:lnTo>
                    <a:pt x="639481" y="44715"/>
                  </a:lnTo>
                  <a:lnTo>
                    <a:pt x="686513" y="31207"/>
                  </a:lnTo>
                  <a:lnTo>
                    <a:pt x="739363" y="18472"/>
                  </a:lnTo>
                  <a:lnTo>
                    <a:pt x="789922" y="8998"/>
                  </a:lnTo>
                  <a:lnTo>
                    <a:pt x="837898" y="2827"/>
                  </a:lnTo>
                  <a:lnTo>
                    <a:pt x="883000" y="0"/>
                  </a:lnTo>
                  <a:lnTo>
                    <a:pt x="924936" y="559"/>
                  </a:lnTo>
                  <a:lnTo>
                    <a:pt x="963415" y="4548"/>
                  </a:lnTo>
                </a:path>
              </a:pathLst>
            </a:custGeom>
            <a:ln w="45653">
              <a:solidFill>
                <a:srgbClr val="8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075823" y="5065215"/>
              <a:ext cx="596900" cy="596900"/>
            </a:xfrm>
            <a:custGeom>
              <a:avLst/>
              <a:gdLst/>
              <a:ahLst/>
              <a:cxnLst/>
              <a:rect l="l" t="t" r="r" b="b"/>
              <a:pathLst>
                <a:path w="596900" h="596900">
                  <a:moveTo>
                    <a:pt x="596379" y="298189"/>
                  </a:moveTo>
                  <a:lnTo>
                    <a:pt x="592476" y="346557"/>
                  </a:lnTo>
                  <a:lnTo>
                    <a:pt x="581177" y="392441"/>
                  </a:lnTo>
                  <a:lnTo>
                    <a:pt x="563096" y="435225"/>
                  </a:lnTo>
                  <a:lnTo>
                    <a:pt x="538846" y="474297"/>
                  </a:lnTo>
                  <a:lnTo>
                    <a:pt x="509042" y="509042"/>
                  </a:lnTo>
                  <a:lnTo>
                    <a:pt x="474297" y="538846"/>
                  </a:lnTo>
                  <a:lnTo>
                    <a:pt x="435225" y="563096"/>
                  </a:lnTo>
                  <a:lnTo>
                    <a:pt x="392441" y="581177"/>
                  </a:lnTo>
                  <a:lnTo>
                    <a:pt x="346557" y="592476"/>
                  </a:lnTo>
                  <a:lnTo>
                    <a:pt x="298189" y="596379"/>
                  </a:lnTo>
                  <a:lnTo>
                    <a:pt x="249821" y="592476"/>
                  </a:lnTo>
                  <a:lnTo>
                    <a:pt x="203938" y="581177"/>
                  </a:lnTo>
                  <a:lnTo>
                    <a:pt x="161154" y="563096"/>
                  </a:lnTo>
                  <a:lnTo>
                    <a:pt x="122082" y="538846"/>
                  </a:lnTo>
                  <a:lnTo>
                    <a:pt x="87337" y="509042"/>
                  </a:lnTo>
                  <a:lnTo>
                    <a:pt x="57533" y="474297"/>
                  </a:lnTo>
                  <a:lnTo>
                    <a:pt x="33283" y="435225"/>
                  </a:lnTo>
                  <a:lnTo>
                    <a:pt x="15201" y="392441"/>
                  </a:lnTo>
                  <a:lnTo>
                    <a:pt x="3902" y="346557"/>
                  </a:lnTo>
                  <a:lnTo>
                    <a:pt x="0" y="298189"/>
                  </a:lnTo>
                  <a:lnTo>
                    <a:pt x="3902" y="249821"/>
                  </a:lnTo>
                  <a:lnTo>
                    <a:pt x="15201" y="203938"/>
                  </a:lnTo>
                  <a:lnTo>
                    <a:pt x="33283" y="161154"/>
                  </a:lnTo>
                  <a:lnTo>
                    <a:pt x="57533" y="122082"/>
                  </a:lnTo>
                  <a:lnTo>
                    <a:pt x="87337" y="87337"/>
                  </a:lnTo>
                  <a:lnTo>
                    <a:pt x="122082" y="57533"/>
                  </a:lnTo>
                  <a:lnTo>
                    <a:pt x="161154" y="33283"/>
                  </a:lnTo>
                  <a:lnTo>
                    <a:pt x="203938" y="15201"/>
                  </a:lnTo>
                  <a:lnTo>
                    <a:pt x="249821" y="3902"/>
                  </a:lnTo>
                  <a:lnTo>
                    <a:pt x="298189" y="0"/>
                  </a:lnTo>
                  <a:lnTo>
                    <a:pt x="346557" y="3902"/>
                  </a:lnTo>
                  <a:lnTo>
                    <a:pt x="392441" y="15201"/>
                  </a:lnTo>
                  <a:lnTo>
                    <a:pt x="435225" y="33283"/>
                  </a:lnTo>
                  <a:lnTo>
                    <a:pt x="474297" y="57533"/>
                  </a:lnTo>
                  <a:lnTo>
                    <a:pt x="509042" y="87337"/>
                  </a:lnTo>
                  <a:lnTo>
                    <a:pt x="538846" y="122082"/>
                  </a:lnTo>
                  <a:lnTo>
                    <a:pt x="563096" y="161154"/>
                  </a:lnTo>
                  <a:lnTo>
                    <a:pt x="581177" y="203938"/>
                  </a:lnTo>
                  <a:lnTo>
                    <a:pt x="592476" y="249821"/>
                  </a:lnTo>
                  <a:lnTo>
                    <a:pt x="596379" y="298189"/>
                  </a:lnTo>
                  <a:close/>
                </a:path>
              </a:pathLst>
            </a:custGeom>
            <a:ln w="45653">
              <a:solidFill>
                <a:srgbClr val="8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251047" y="5163584"/>
              <a:ext cx="246379" cy="400050"/>
            </a:xfrm>
            <a:custGeom>
              <a:avLst/>
              <a:gdLst/>
              <a:ahLst/>
              <a:cxnLst/>
              <a:rect l="l" t="t" r="r" b="b"/>
              <a:pathLst>
                <a:path w="246379" h="400050">
                  <a:moveTo>
                    <a:pt x="245929" y="150634"/>
                  </a:moveTo>
                  <a:lnTo>
                    <a:pt x="122970" y="150634"/>
                  </a:lnTo>
                  <a:lnTo>
                    <a:pt x="122970" y="0"/>
                  </a:lnTo>
                  <a:lnTo>
                    <a:pt x="0" y="249008"/>
                  </a:lnTo>
                  <a:lnTo>
                    <a:pt x="122970" y="249008"/>
                  </a:lnTo>
                  <a:lnTo>
                    <a:pt x="122970" y="399642"/>
                  </a:lnTo>
                  <a:lnTo>
                    <a:pt x="245929" y="150634"/>
                  </a:lnTo>
                  <a:close/>
                </a:path>
              </a:pathLst>
            </a:custGeom>
            <a:ln w="45653">
              <a:solidFill>
                <a:srgbClr val="8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70718" y="4836421"/>
              <a:ext cx="193208" cy="19320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82472" y="5266800"/>
              <a:ext cx="193208" cy="19320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40339" y="5900073"/>
              <a:ext cx="193208" cy="193208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1398409" y="4939683"/>
            <a:ext cx="1216660" cy="1171575"/>
          </a:xfrm>
          <a:custGeom>
            <a:avLst/>
            <a:gdLst/>
            <a:ahLst/>
            <a:cxnLst/>
            <a:rect l="l" t="t" r="r" b="b"/>
            <a:pathLst>
              <a:path w="1216660" h="1171575">
                <a:moveTo>
                  <a:pt x="47510" y="890892"/>
                </a:moveTo>
                <a:lnTo>
                  <a:pt x="45643" y="881659"/>
                </a:lnTo>
                <a:lnTo>
                  <a:pt x="40538" y="874115"/>
                </a:lnTo>
                <a:lnTo>
                  <a:pt x="32994" y="869010"/>
                </a:lnTo>
                <a:lnTo>
                  <a:pt x="23749" y="867143"/>
                </a:lnTo>
                <a:lnTo>
                  <a:pt x="14516" y="869010"/>
                </a:lnTo>
                <a:lnTo>
                  <a:pt x="6972" y="874115"/>
                </a:lnTo>
                <a:lnTo>
                  <a:pt x="1866" y="881659"/>
                </a:lnTo>
                <a:lnTo>
                  <a:pt x="0" y="890892"/>
                </a:lnTo>
                <a:lnTo>
                  <a:pt x="1866" y="900125"/>
                </a:lnTo>
                <a:lnTo>
                  <a:pt x="6972" y="907681"/>
                </a:lnTo>
                <a:lnTo>
                  <a:pt x="14516" y="912774"/>
                </a:lnTo>
                <a:lnTo>
                  <a:pt x="23749" y="914641"/>
                </a:lnTo>
                <a:lnTo>
                  <a:pt x="32994" y="912774"/>
                </a:lnTo>
                <a:lnTo>
                  <a:pt x="40538" y="907681"/>
                </a:lnTo>
                <a:lnTo>
                  <a:pt x="45643" y="900125"/>
                </a:lnTo>
                <a:lnTo>
                  <a:pt x="47510" y="890892"/>
                </a:lnTo>
                <a:close/>
              </a:path>
              <a:path w="1216660" h="1171575">
                <a:moveTo>
                  <a:pt x="488188" y="723468"/>
                </a:moveTo>
                <a:lnTo>
                  <a:pt x="464604" y="699973"/>
                </a:lnTo>
                <a:lnTo>
                  <a:pt x="377405" y="699973"/>
                </a:lnTo>
                <a:lnTo>
                  <a:pt x="477621" y="531799"/>
                </a:lnTo>
                <a:lnTo>
                  <a:pt x="484543" y="520192"/>
                </a:lnTo>
                <a:lnTo>
                  <a:pt x="487019" y="514413"/>
                </a:lnTo>
                <a:lnTo>
                  <a:pt x="487883" y="508279"/>
                </a:lnTo>
                <a:lnTo>
                  <a:pt x="487146" y="502145"/>
                </a:lnTo>
                <a:lnTo>
                  <a:pt x="484784" y="496303"/>
                </a:lnTo>
                <a:lnTo>
                  <a:pt x="480568" y="488873"/>
                </a:lnTo>
                <a:lnTo>
                  <a:pt x="472668" y="484276"/>
                </a:lnTo>
                <a:lnTo>
                  <a:pt x="422325" y="484276"/>
                </a:lnTo>
                <a:lnTo>
                  <a:pt x="422325" y="531799"/>
                </a:lnTo>
                <a:lnTo>
                  <a:pt x="315188" y="711555"/>
                </a:lnTo>
                <a:lnTo>
                  <a:pt x="312712" y="717346"/>
                </a:lnTo>
                <a:lnTo>
                  <a:pt x="312026" y="722160"/>
                </a:lnTo>
                <a:lnTo>
                  <a:pt x="311937" y="722769"/>
                </a:lnTo>
                <a:lnTo>
                  <a:pt x="327050" y="747483"/>
                </a:lnTo>
                <a:lnTo>
                  <a:pt x="399173" y="747483"/>
                </a:lnTo>
                <a:lnTo>
                  <a:pt x="246811" y="875118"/>
                </a:lnTo>
                <a:lnTo>
                  <a:pt x="283260" y="722160"/>
                </a:lnTo>
                <a:lnTo>
                  <a:pt x="281635" y="714705"/>
                </a:lnTo>
                <a:lnTo>
                  <a:pt x="272618" y="703300"/>
                </a:lnTo>
                <a:lnTo>
                  <a:pt x="265734" y="699973"/>
                </a:lnTo>
                <a:lnTo>
                  <a:pt x="220560" y="699973"/>
                </a:lnTo>
                <a:lnTo>
                  <a:pt x="240614" y="531799"/>
                </a:lnTo>
                <a:lnTo>
                  <a:pt x="422325" y="531799"/>
                </a:lnTo>
                <a:lnTo>
                  <a:pt x="422325" y="484276"/>
                </a:lnTo>
                <a:lnTo>
                  <a:pt x="219506" y="484276"/>
                </a:lnTo>
                <a:lnTo>
                  <a:pt x="210959" y="485863"/>
                </a:lnTo>
                <a:lnTo>
                  <a:pt x="203746" y="490270"/>
                </a:lnTo>
                <a:lnTo>
                  <a:pt x="198526" y="496912"/>
                </a:lnTo>
                <a:lnTo>
                  <a:pt x="195922" y="505218"/>
                </a:lnTo>
                <a:lnTo>
                  <a:pt x="169430" y="727646"/>
                </a:lnTo>
                <a:lnTo>
                  <a:pt x="171538" y="734415"/>
                </a:lnTo>
                <a:lnTo>
                  <a:pt x="180555" y="744562"/>
                </a:lnTo>
                <a:lnTo>
                  <a:pt x="187045" y="747483"/>
                </a:lnTo>
                <a:lnTo>
                  <a:pt x="228384" y="747483"/>
                </a:lnTo>
                <a:lnTo>
                  <a:pt x="183946" y="933894"/>
                </a:lnTo>
                <a:lnTo>
                  <a:pt x="202742" y="963168"/>
                </a:lnTo>
                <a:lnTo>
                  <a:pt x="212509" y="963168"/>
                </a:lnTo>
                <a:lnTo>
                  <a:pt x="217944" y="961288"/>
                </a:lnTo>
                <a:lnTo>
                  <a:pt x="320802" y="875118"/>
                </a:lnTo>
                <a:lnTo>
                  <a:pt x="479793" y="741934"/>
                </a:lnTo>
                <a:lnTo>
                  <a:pt x="484606" y="736422"/>
                </a:lnTo>
                <a:lnTo>
                  <a:pt x="487476" y="729881"/>
                </a:lnTo>
                <a:lnTo>
                  <a:pt x="488188" y="723468"/>
                </a:lnTo>
                <a:close/>
              </a:path>
              <a:path w="1216660" h="1171575">
                <a:moveTo>
                  <a:pt x="873302" y="513334"/>
                </a:moveTo>
                <a:lnTo>
                  <a:pt x="871435" y="504088"/>
                </a:lnTo>
                <a:lnTo>
                  <a:pt x="866355" y="496531"/>
                </a:lnTo>
                <a:lnTo>
                  <a:pt x="858799" y="491451"/>
                </a:lnTo>
                <a:lnTo>
                  <a:pt x="849553" y="489585"/>
                </a:lnTo>
                <a:lnTo>
                  <a:pt x="627494" y="489585"/>
                </a:lnTo>
                <a:lnTo>
                  <a:pt x="618248" y="491451"/>
                </a:lnTo>
                <a:lnTo>
                  <a:pt x="610692" y="496531"/>
                </a:lnTo>
                <a:lnTo>
                  <a:pt x="605599" y="504088"/>
                </a:lnTo>
                <a:lnTo>
                  <a:pt x="603732" y="513334"/>
                </a:lnTo>
                <a:lnTo>
                  <a:pt x="605599" y="522579"/>
                </a:lnTo>
                <a:lnTo>
                  <a:pt x="610692" y="530123"/>
                </a:lnTo>
                <a:lnTo>
                  <a:pt x="618248" y="535216"/>
                </a:lnTo>
                <a:lnTo>
                  <a:pt x="627494" y="537083"/>
                </a:lnTo>
                <a:lnTo>
                  <a:pt x="849553" y="537083"/>
                </a:lnTo>
                <a:lnTo>
                  <a:pt x="858799" y="535216"/>
                </a:lnTo>
                <a:lnTo>
                  <a:pt x="866355" y="530123"/>
                </a:lnTo>
                <a:lnTo>
                  <a:pt x="871435" y="522579"/>
                </a:lnTo>
                <a:lnTo>
                  <a:pt x="873302" y="513334"/>
                </a:lnTo>
                <a:close/>
              </a:path>
              <a:path w="1216660" h="1171575">
                <a:moveTo>
                  <a:pt x="908367" y="934097"/>
                </a:moveTo>
                <a:lnTo>
                  <a:pt x="906500" y="924864"/>
                </a:lnTo>
                <a:lnTo>
                  <a:pt x="901407" y="917308"/>
                </a:lnTo>
                <a:lnTo>
                  <a:pt x="893864" y="912215"/>
                </a:lnTo>
                <a:lnTo>
                  <a:pt x="884618" y="910348"/>
                </a:lnTo>
                <a:lnTo>
                  <a:pt x="627494" y="910348"/>
                </a:lnTo>
                <a:lnTo>
                  <a:pt x="618248" y="912215"/>
                </a:lnTo>
                <a:lnTo>
                  <a:pt x="610692" y="917308"/>
                </a:lnTo>
                <a:lnTo>
                  <a:pt x="605599" y="924864"/>
                </a:lnTo>
                <a:lnTo>
                  <a:pt x="603732" y="934097"/>
                </a:lnTo>
                <a:lnTo>
                  <a:pt x="605599" y="943356"/>
                </a:lnTo>
                <a:lnTo>
                  <a:pt x="610692" y="950899"/>
                </a:lnTo>
                <a:lnTo>
                  <a:pt x="618248" y="955992"/>
                </a:lnTo>
                <a:lnTo>
                  <a:pt x="627494" y="957859"/>
                </a:lnTo>
                <a:lnTo>
                  <a:pt x="884618" y="957859"/>
                </a:lnTo>
                <a:lnTo>
                  <a:pt x="893864" y="955992"/>
                </a:lnTo>
                <a:lnTo>
                  <a:pt x="901407" y="950899"/>
                </a:lnTo>
                <a:lnTo>
                  <a:pt x="906500" y="943356"/>
                </a:lnTo>
                <a:lnTo>
                  <a:pt x="908367" y="934097"/>
                </a:lnTo>
                <a:close/>
              </a:path>
              <a:path w="1216660" h="1171575">
                <a:moveTo>
                  <a:pt x="1084999" y="731507"/>
                </a:moveTo>
                <a:lnTo>
                  <a:pt x="1083132" y="722261"/>
                </a:lnTo>
                <a:lnTo>
                  <a:pt x="1078039" y="714717"/>
                </a:lnTo>
                <a:lnTo>
                  <a:pt x="1070483" y="709625"/>
                </a:lnTo>
                <a:lnTo>
                  <a:pt x="1061237" y="707758"/>
                </a:lnTo>
                <a:lnTo>
                  <a:pt x="627494" y="707758"/>
                </a:lnTo>
                <a:lnTo>
                  <a:pt x="618248" y="709625"/>
                </a:lnTo>
                <a:lnTo>
                  <a:pt x="610692" y="714717"/>
                </a:lnTo>
                <a:lnTo>
                  <a:pt x="605599" y="722261"/>
                </a:lnTo>
                <a:lnTo>
                  <a:pt x="603732" y="731507"/>
                </a:lnTo>
                <a:lnTo>
                  <a:pt x="605599" y="740752"/>
                </a:lnTo>
                <a:lnTo>
                  <a:pt x="610692" y="748309"/>
                </a:lnTo>
                <a:lnTo>
                  <a:pt x="618248" y="753402"/>
                </a:lnTo>
                <a:lnTo>
                  <a:pt x="627494" y="755269"/>
                </a:lnTo>
                <a:lnTo>
                  <a:pt x="1061237" y="755269"/>
                </a:lnTo>
                <a:lnTo>
                  <a:pt x="1070483" y="753402"/>
                </a:lnTo>
                <a:lnTo>
                  <a:pt x="1078039" y="748309"/>
                </a:lnTo>
                <a:lnTo>
                  <a:pt x="1083132" y="740752"/>
                </a:lnTo>
                <a:lnTo>
                  <a:pt x="1084999" y="731507"/>
                </a:lnTo>
                <a:close/>
              </a:path>
              <a:path w="1216660" h="1171575">
                <a:moveTo>
                  <a:pt x="1084999" y="622414"/>
                </a:moveTo>
                <a:lnTo>
                  <a:pt x="1083132" y="613168"/>
                </a:lnTo>
                <a:lnTo>
                  <a:pt x="1078039" y="605624"/>
                </a:lnTo>
                <a:lnTo>
                  <a:pt x="1070483" y="600532"/>
                </a:lnTo>
                <a:lnTo>
                  <a:pt x="1061237" y="598665"/>
                </a:lnTo>
                <a:lnTo>
                  <a:pt x="627494" y="598665"/>
                </a:lnTo>
                <a:lnTo>
                  <a:pt x="618248" y="600532"/>
                </a:lnTo>
                <a:lnTo>
                  <a:pt x="610692" y="605624"/>
                </a:lnTo>
                <a:lnTo>
                  <a:pt x="605599" y="613168"/>
                </a:lnTo>
                <a:lnTo>
                  <a:pt x="603732" y="622414"/>
                </a:lnTo>
                <a:lnTo>
                  <a:pt x="605599" y="631659"/>
                </a:lnTo>
                <a:lnTo>
                  <a:pt x="610692" y="639216"/>
                </a:lnTo>
                <a:lnTo>
                  <a:pt x="618248" y="644309"/>
                </a:lnTo>
                <a:lnTo>
                  <a:pt x="627494" y="646176"/>
                </a:lnTo>
                <a:lnTo>
                  <a:pt x="1061237" y="646176"/>
                </a:lnTo>
                <a:lnTo>
                  <a:pt x="1070483" y="644309"/>
                </a:lnTo>
                <a:lnTo>
                  <a:pt x="1078039" y="639216"/>
                </a:lnTo>
                <a:lnTo>
                  <a:pt x="1083132" y="631659"/>
                </a:lnTo>
                <a:lnTo>
                  <a:pt x="1084999" y="622414"/>
                </a:lnTo>
                <a:close/>
              </a:path>
              <a:path w="1216660" h="1171575">
                <a:moveTo>
                  <a:pt x="1216266" y="531393"/>
                </a:moveTo>
                <a:lnTo>
                  <a:pt x="1214399" y="522147"/>
                </a:lnTo>
                <a:lnTo>
                  <a:pt x="1209306" y="514591"/>
                </a:lnTo>
                <a:lnTo>
                  <a:pt x="1201750" y="509498"/>
                </a:lnTo>
                <a:lnTo>
                  <a:pt x="1192504" y="507631"/>
                </a:lnTo>
                <a:lnTo>
                  <a:pt x="1183259" y="509498"/>
                </a:lnTo>
                <a:lnTo>
                  <a:pt x="1175715" y="514591"/>
                </a:lnTo>
                <a:lnTo>
                  <a:pt x="1170622" y="522147"/>
                </a:lnTo>
                <a:lnTo>
                  <a:pt x="1168755" y="531393"/>
                </a:lnTo>
                <a:lnTo>
                  <a:pt x="1168755" y="1033424"/>
                </a:lnTo>
                <a:lnTo>
                  <a:pt x="1161630" y="1068628"/>
                </a:lnTo>
                <a:lnTo>
                  <a:pt x="1142212" y="1097407"/>
                </a:lnTo>
                <a:lnTo>
                  <a:pt x="1113434" y="1116825"/>
                </a:lnTo>
                <a:lnTo>
                  <a:pt x="1078230" y="1123950"/>
                </a:lnTo>
                <a:lnTo>
                  <a:pt x="138023" y="1123950"/>
                </a:lnTo>
                <a:lnTo>
                  <a:pt x="102831" y="1116825"/>
                </a:lnTo>
                <a:lnTo>
                  <a:pt x="74053" y="1097407"/>
                </a:lnTo>
                <a:lnTo>
                  <a:pt x="54635" y="1068628"/>
                </a:lnTo>
                <a:lnTo>
                  <a:pt x="47510" y="1033424"/>
                </a:lnTo>
                <a:lnTo>
                  <a:pt x="47510" y="985913"/>
                </a:lnTo>
                <a:lnTo>
                  <a:pt x="45643" y="976668"/>
                </a:lnTo>
                <a:lnTo>
                  <a:pt x="40551" y="969124"/>
                </a:lnTo>
                <a:lnTo>
                  <a:pt x="33007" y="964018"/>
                </a:lnTo>
                <a:lnTo>
                  <a:pt x="23761" y="962152"/>
                </a:lnTo>
                <a:lnTo>
                  <a:pt x="14503" y="964018"/>
                </a:lnTo>
                <a:lnTo>
                  <a:pt x="6959" y="969124"/>
                </a:lnTo>
                <a:lnTo>
                  <a:pt x="1866" y="976668"/>
                </a:lnTo>
                <a:lnTo>
                  <a:pt x="0" y="985913"/>
                </a:lnTo>
                <a:lnTo>
                  <a:pt x="0" y="1033424"/>
                </a:lnTo>
                <a:lnTo>
                  <a:pt x="7048" y="1077010"/>
                </a:lnTo>
                <a:lnTo>
                  <a:pt x="26670" y="1114894"/>
                </a:lnTo>
                <a:lnTo>
                  <a:pt x="56565" y="1144790"/>
                </a:lnTo>
                <a:lnTo>
                  <a:pt x="94449" y="1164412"/>
                </a:lnTo>
                <a:lnTo>
                  <a:pt x="138023" y="1171460"/>
                </a:lnTo>
                <a:lnTo>
                  <a:pt x="1078230" y="1171460"/>
                </a:lnTo>
                <a:lnTo>
                  <a:pt x="1121816" y="1164412"/>
                </a:lnTo>
                <a:lnTo>
                  <a:pt x="1159700" y="1144790"/>
                </a:lnTo>
                <a:lnTo>
                  <a:pt x="1189596" y="1114894"/>
                </a:lnTo>
                <a:lnTo>
                  <a:pt x="1209217" y="1077010"/>
                </a:lnTo>
                <a:lnTo>
                  <a:pt x="1216266" y="1033424"/>
                </a:lnTo>
                <a:lnTo>
                  <a:pt x="1216266" y="531393"/>
                </a:lnTo>
                <a:close/>
              </a:path>
              <a:path w="1216660" h="1171575">
                <a:moveTo>
                  <a:pt x="1216266" y="436372"/>
                </a:moveTo>
                <a:lnTo>
                  <a:pt x="1214399" y="427139"/>
                </a:lnTo>
                <a:lnTo>
                  <a:pt x="1209294" y="419582"/>
                </a:lnTo>
                <a:lnTo>
                  <a:pt x="1201737" y="414489"/>
                </a:lnTo>
                <a:lnTo>
                  <a:pt x="1192504" y="412610"/>
                </a:lnTo>
                <a:lnTo>
                  <a:pt x="1183271" y="414489"/>
                </a:lnTo>
                <a:lnTo>
                  <a:pt x="1175727" y="419582"/>
                </a:lnTo>
                <a:lnTo>
                  <a:pt x="1170622" y="427139"/>
                </a:lnTo>
                <a:lnTo>
                  <a:pt x="1168755" y="436372"/>
                </a:lnTo>
                <a:lnTo>
                  <a:pt x="1170622" y="445604"/>
                </a:lnTo>
                <a:lnTo>
                  <a:pt x="1175727" y="453148"/>
                </a:lnTo>
                <a:lnTo>
                  <a:pt x="1183271" y="458254"/>
                </a:lnTo>
                <a:lnTo>
                  <a:pt x="1192504" y="460121"/>
                </a:lnTo>
                <a:lnTo>
                  <a:pt x="1201737" y="458254"/>
                </a:lnTo>
                <a:lnTo>
                  <a:pt x="1209294" y="453148"/>
                </a:lnTo>
                <a:lnTo>
                  <a:pt x="1214399" y="445604"/>
                </a:lnTo>
                <a:lnTo>
                  <a:pt x="1216266" y="436372"/>
                </a:lnTo>
                <a:close/>
              </a:path>
              <a:path w="1216660" h="1171575">
                <a:moveTo>
                  <a:pt x="1216266" y="293827"/>
                </a:moveTo>
                <a:lnTo>
                  <a:pt x="1209281" y="250621"/>
                </a:lnTo>
                <a:lnTo>
                  <a:pt x="1189596" y="212369"/>
                </a:lnTo>
                <a:lnTo>
                  <a:pt x="1159700" y="182473"/>
                </a:lnTo>
                <a:lnTo>
                  <a:pt x="1121816" y="162852"/>
                </a:lnTo>
                <a:lnTo>
                  <a:pt x="1078230" y="155803"/>
                </a:lnTo>
                <a:lnTo>
                  <a:pt x="1021156" y="155803"/>
                </a:lnTo>
                <a:lnTo>
                  <a:pt x="1021156" y="108496"/>
                </a:lnTo>
                <a:lnTo>
                  <a:pt x="1012621" y="66306"/>
                </a:lnTo>
                <a:lnTo>
                  <a:pt x="999934" y="47510"/>
                </a:lnTo>
                <a:lnTo>
                  <a:pt x="989342" y="31813"/>
                </a:lnTo>
                <a:lnTo>
                  <a:pt x="973645" y="21221"/>
                </a:lnTo>
                <a:lnTo>
                  <a:pt x="973645" y="108496"/>
                </a:lnTo>
                <a:lnTo>
                  <a:pt x="973645" y="250621"/>
                </a:lnTo>
                <a:lnTo>
                  <a:pt x="956373" y="292811"/>
                </a:lnTo>
                <a:lnTo>
                  <a:pt x="912660" y="311594"/>
                </a:lnTo>
                <a:lnTo>
                  <a:pt x="888949" y="306793"/>
                </a:lnTo>
                <a:lnTo>
                  <a:pt x="869734" y="293827"/>
                </a:lnTo>
                <a:lnTo>
                  <a:pt x="868959" y="292811"/>
                </a:lnTo>
                <a:lnTo>
                  <a:pt x="856488" y="274332"/>
                </a:lnTo>
                <a:lnTo>
                  <a:pt x="851687" y="250621"/>
                </a:lnTo>
                <a:lnTo>
                  <a:pt x="851687" y="203301"/>
                </a:lnTo>
                <a:lnTo>
                  <a:pt x="851687" y="155803"/>
                </a:lnTo>
                <a:lnTo>
                  <a:pt x="851687" y="108496"/>
                </a:lnTo>
                <a:lnTo>
                  <a:pt x="856488" y="84772"/>
                </a:lnTo>
                <a:lnTo>
                  <a:pt x="869569" y="65392"/>
                </a:lnTo>
                <a:lnTo>
                  <a:pt x="888949" y="52311"/>
                </a:lnTo>
                <a:lnTo>
                  <a:pt x="912660" y="47510"/>
                </a:lnTo>
                <a:lnTo>
                  <a:pt x="936371" y="52311"/>
                </a:lnTo>
                <a:lnTo>
                  <a:pt x="955763" y="65392"/>
                </a:lnTo>
                <a:lnTo>
                  <a:pt x="968844" y="84772"/>
                </a:lnTo>
                <a:lnTo>
                  <a:pt x="973645" y="108496"/>
                </a:lnTo>
                <a:lnTo>
                  <a:pt x="973645" y="21221"/>
                </a:lnTo>
                <a:lnTo>
                  <a:pt x="954862" y="8534"/>
                </a:lnTo>
                <a:lnTo>
                  <a:pt x="912672" y="0"/>
                </a:lnTo>
                <a:lnTo>
                  <a:pt x="870483" y="8534"/>
                </a:lnTo>
                <a:lnTo>
                  <a:pt x="835990" y="31813"/>
                </a:lnTo>
                <a:lnTo>
                  <a:pt x="812711" y="66306"/>
                </a:lnTo>
                <a:lnTo>
                  <a:pt x="804176" y="108496"/>
                </a:lnTo>
                <a:lnTo>
                  <a:pt x="804176" y="155803"/>
                </a:lnTo>
                <a:lnTo>
                  <a:pt x="716622" y="155803"/>
                </a:lnTo>
                <a:lnTo>
                  <a:pt x="716622" y="108496"/>
                </a:lnTo>
                <a:lnTo>
                  <a:pt x="708088" y="66306"/>
                </a:lnTo>
                <a:lnTo>
                  <a:pt x="695413" y="47510"/>
                </a:lnTo>
                <a:lnTo>
                  <a:pt x="684809" y="31813"/>
                </a:lnTo>
                <a:lnTo>
                  <a:pt x="669112" y="21221"/>
                </a:lnTo>
                <a:lnTo>
                  <a:pt x="669112" y="108496"/>
                </a:lnTo>
                <a:lnTo>
                  <a:pt x="669112" y="250621"/>
                </a:lnTo>
                <a:lnTo>
                  <a:pt x="651840" y="292811"/>
                </a:lnTo>
                <a:lnTo>
                  <a:pt x="608126" y="311594"/>
                </a:lnTo>
                <a:lnTo>
                  <a:pt x="584415" y="306793"/>
                </a:lnTo>
                <a:lnTo>
                  <a:pt x="565200" y="293827"/>
                </a:lnTo>
                <a:lnTo>
                  <a:pt x="564426" y="292811"/>
                </a:lnTo>
                <a:lnTo>
                  <a:pt x="551954" y="274332"/>
                </a:lnTo>
                <a:lnTo>
                  <a:pt x="547141" y="250621"/>
                </a:lnTo>
                <a:lnTo>
                  <a:pt x="547141" y="203301"/>
                </a:lnTo>
                <a:lnTo>
                  <a:pt x="547141" y="155803"/>
                </a:lnTo>
                <a:lnTo>
                  <a:pt x="547141" y="108496"/>
                </a:lnTo>
                <a:lnTo>
                  <a:pt x="551954" y="84772"/>
                </a:lnTo>
                <a:lnTo>
                  <a:pt x="565035" y="65392"/>
                </a:lnTo>
                <a:lnTo>
                  <a:pt x="584415" y="52311"/>
                </a:lnTo>
                <a:lnTo>
                  <a:pt x="608126" y="47510"/>
                </a:lnTo>
                <a:lnTo>
                  <a:pt x="631837" y="52311"/>
                </a:lnTo>
                <a:lnTo>
                  <a:pt x="651230" y="65392"/>
                </a:lnTo>
                <a:lnTo>
                  <a:pt x="664311" y="84772"/>
                </a:lnTo>
                <a:lnTo>
                  <a:pt x="669112" y="108496"/>
                </a:lnTo>
                <a:lnTo>
                  <a:pt x="669112" y="21221"/>
                </a:lnTo>
                <a:lnTo>
                  <a:pt x="650328" y="8534"/>
                </a:lnTo>
                <a:lnTo>
                  <a:pt x="608126" y="0"/>
                </a:lnTo>
                <a:lnTo>
                  <a:pt x="565937" y="8534"/>
                </a:lnTo>
                <a:lnTo>
                  <a:pt x="531456" y="31813"/>
                </a:lnTo>
                <a:lnTo>
                  <a:pt x="508177" y="66306"/>
                </a:lnTo>
                <a:lnTo>
                  <a:pt x="499643" y="108496"/>
                </a:lnTo>
                <a:lnTo>
                  <a:pt x="499643" y="155803"/>
                </a:lnTo>
                <a:lnTo>
                  <a:pt x="412076" y="155803"/>
                </a:lnTo>
                <a:lnTo>
                  <a:pt x="412076" y="108496"/>
                </a:lnTo>
                <a:lnTo>
                  <a:pt x="403542" y="66306"/>
                </a:lnTo>
                <a:lnTo>
                  <a:pt x="390867" y="47510"/>
                </a:lnTo>
                <a:lnTo>
                  <a:pt x="380276" y="31813"/>
                </a:lnTo>
                <a:lnTo>
                  <a:pt x="364578" y="21221"/>
                </a:lnTo>
                <a:lnTo>
                  <a:pt x="364578" y="108496"/>
                </a:lnTo>
                <a:lnTo>
                  <a:pt x="364578" y="250621"/>
                </a:lnTo>
                <a:lnTo>
                  <a:pt x="347306" y="292811"/>
                </a:lnTo>
                <a:lnTo>
                  <a:pt x="303606" y="311594"/>
                </a:lnTo>
                <a:lnTo>
                  <a:pt x="279882" y="306793"/>
                </a:lnTo>
                <a:lnTo>
                  <a:pt x="260667" y="293827"/>
                </a:lnTo>
                <a:lnTo>
                  <a:pt x="259892" y="292811"/>
                </a:lnTo>
                <a:lnTo>
                  <a:pt x="247421" y="274332"/>
                </a:lnTo>
                <a:lnTo>
                  <a:pt x="242620" y="250621"/>
                </a:lnTo>
                <a:lnTo>
                  <a:pt x="242620" y="203301"/>
                </a:lnTo>
                <a:lnTo>
                  <a:pt x="242620" y="108496"/>
                </a:lnTo>
                <a:lnTo>
                  <a:pt x="247421" y="84772"/>
                </a:lnTo>
                <a:lnTo>
                  <a:pt x="260502" y="65392"/>
                </a:lnTo>
                <a:lnTo>
                  <a:pt x="279882" y="52311"/>
                </a:lnTo>
                <a:lnTo>
                  <a:pt x="303606" y="47510"/>
                </a:lnTo>
                <a:lnTo>
                  <a:pt x="327317" y="52311"/>
                </a:lnTo>
                <a:lnTo>
                  <a:pt x="346697" y="65392"/>
                </a:lnTo>
                <a:lnTo>
                  <a:pt x="359778" y="84772"/>
                </a:lnTo>
                <a:lnTo>
                  <a:pt x="364578" y="108496"/>
                </a:lnTo>
                <a:lnTo>
                  <a:pt x="364578" y="21221"/>
                </a:lnTo>
                <a:lnTo>
                  <a:pt x="345782" y="8534"/>
                </a:lnTo>
                <a:lnTo>
                  <a:pt x="303606" y="0"/>
                </a:lnTo>
                <a:lnTo>
                  <a:pt x="261404" y="8534"/>
                </a:lnTo>
                <a:lnTo>
                  <a:pt x="226923" y="31813"/>
                </a:lnTo>
                <a:lnTo>
                  <a:pt x="203644" y="66306"/>
                </a:lnTo>
                <a:lnTo>
                  <a:pt x="195110" y="108496"/>
                </a:lnTo>
                <a:lnTo>
                  <a:pt x="195110" y="155803"/>
                </a:lnTo>
                <a:lnTo>
                  <a:pt x="138023" y="155803"/>
                </a:lnTo>
                <a:lnTo>
                  <a:pt x="94449" y="162852"/>
                </a:lnTo>
                <a:lnTo>
                  <a:pt x="56565" y="182473"/>
                </a:lnTo>
                <a:lnTo>
                  <a:pt x="26670" y="212369"/>
                </a:lnTo>
                <a:lnTo>
                  <a:pt x="7048" y="250253"/>
                </a:lnTo>
                <a:lnTo>
                  <a:pt x="0" y="293827"/>
                </a:lnTo>
                <a:lnTo>
                  <a:pt x="0" y="795870"/>
                </a:lnTo>
                <a:lnTo>
                  <a:pt x="1866" y="805116"/>
                </a:lnTo>
                <a:lnTo>
                  <a:pt x="6959" y="812673"/>
                </a:lnTo>
                <a:lnTo>
                  <a:pt x="14516" y="817753"/>
                </a:lnTo>
                <a:lnTo>
                  <a:pt x="23761" y="819619"/>
                </a:lnTo>
                <a:lnTo>
                  <a:pt x="33007" y="817753"/>
                </a:lnTo>
                <a:lnTo>
                  <a:pt x="40551" y="812673"/>
                </a:lnTo>
                <a:lnTo>
                  <a:pt x="45643" y="805116"/>
                </a:lnTo>
                <a:lnTo>
                  <a:pt x="47510" y="795870"/>
                </a:lnTo>
                <a:lnTo>
                  <a:pt x="47510" y="293827"/>
                </a:lnTo>
                <a:lnTo>
                  <a:pt x="54635" y="258635"/>
                </a:lnTo>
                <a:lnTo>
                  <a:pt x="74041" y="229857"/>
                </a:lnTo>
                <a:lnTo>
                  <a:pt x="102819" y="210439"/>
                </a:lnTo>
                <a:lnTo>
                  <a:pt x="138023" y="203301"/>
                </a:lnTo>
                <a:lnTo>
                  <a:pt x="195110" y="203301"/>
                </a:lnTo>
                <a:lnTo>
                  <a:pt x="195110" y="250621"/>
                </a:lnTo>
                <a:lnTo>
                  <a:pt x="203644" y="292811"/>
                </a:lnTo>
                <a:lnTo>
                  <a:pt x="226910" y="327304"/>
                </a:lnTo>
                <a:lnTo>
                  <a:pt x="261518" y="350596"/>
                </a:lnTo>
                <a:lnTo>
                  <a:pt x="303593" y="359117"/>
                </a:lnTo>
                <a:lnTo>
                  <a:pt x="345668" y="350596"/>
                </a:lnTo>
                <a:lnTo>
                  <a:pt x="380276" y="327304"/>
                </a:lnTo>
                <a:lnTo>
                  <a:pt x="390867" y="311594"/>
                </a:lnTo>
                <a:lnTo>
                  <a:pt x="403542" y="292811"/>
                </a:lnTo>
                <a:lnTo>
                  <a:pt x="412076" y="250621"/>
                </a:lnTo>
                <a:lnTo>
                  <a:pt x="412076" y="203301"/>
                </a:lnTo>
                <a:lnTo>
                  <a:pt x="499643" y="203301"/>
                </a:lnTo>
                <a:lnTo>
                  <a:pt x="499643" y="250621"/>
                </a:lnTo>
                <a:lnTo>
                  <a:pt x="508177" y="292811"/>
                </a:lnTo>
                <a:lnTo>
                  <a:pt x="531456" y="327304"/>
                </a:lnTo>
                <a:lnTo>
                  <a:pt x="566051" y="350596"/>
                </a:lnTo>
                <a:lnTo>
                  <a:pt x="608126" y="359117"/>
                </a:lnTo>
                <a:lnTo>
                  <a:pt x="650214" y="350596"/>
                </a:lnTo>
                <a:lnTo>
                  <a:pt x="684809" y="327304"/>
                </a:lnTo>
                <a:lnTo>
                  <a:pt x="695401" y="311594"/>
                </a:lnTo>
                <a:lnTo>
                  <a:pt x="708075" y="292811"/>
                </a:lnTo>
                <a:lnTo>
                  <a:pt x="716622" y="250621"/>
                </a:lnTo>
                <a:lnTo>
                  <a:pt x="716622" y="203301"/>
                </a:lnTo>
                <a:lnTo>
                  <a:pt x="804176" y="203301"/>
                </a:lnTo>
                <a:lnTo>
                  <a:pt x="804176" y="250621"/>
                </a:lnTo>
                <a:lnTo>
                  <a:pt x="812711" y="292811"/>
                </a:lnTo>
                <a:lnTo>
                  <a:pt x="835990" y="327304"/>
                </a:lnTo>
                <a:lnTo>
                  <a:pt x="870585" y="350596"/>
                </a:lnTo>
                <a:lnTo>
                  <a:pt x="912660" y="359117"/>
                </a:lnTo>
                <a:lnTo>
                  <a:pt x="954747" y="350596"/>
                </a:lnTo>
                <a:lnTo>
                  <a:pt x="989342" y="327304"/>
                </a:lnTo>
                <a:lnTo>
                  <a:pt x="999934" y="311594"/>
                </a:lnTo>
                <a:lnTo>
                  <a:pt x="1012609" y="292811"/>
                </a:lnTo>
                <a:lnTo>
                  <a:pt x="1021156" y="250621"/>
                </a:lnTo>
                <a:lnTo>
                  <a:pt x="1021156" y="203301"/>
                </a:lnTo>
                <a:lnTo>
                  <a:pt x="1078230" y="203301"/>
                </a:lnTo>
                <a:lnTo>
                  <a:pt x="1113434" y="210439"/>
                </a:lnTo>
                <a:lnTo>
                  <a:pt x="1142212" y="229857"/>
                </a:lnTo>
                <a:lnTo>
                  <a:pt x="1161630" y="258635"/>
                </a:lnTo>
                <a:lnTo>
                  <a:pt x="1168755" y="293827"/>
                </a:lnTo>
                <a:lnTo>
                  <a:pt x="1168755" y="341350"/>
                </a:lnTo>
                <a:lnTo>
                  <a:pt x="1170622" y="350596"/>
                </a:lnTo>
                <a:lnTo>
                  <a:pt x="1175715" y="358152"/>
                </a:lnTo>
                <a:lnTo>
                  <a:pt x="1183259" y="363232"/>
                </a:lnTo>
                <a:lnTo>
                  <a:pt x="1192504" y="365099"/>
                </a:lnTo>
                <a:lnTo>
                  <a:pt x="1201750" y="363232"/>
                </a:lnTo>
                <a:lnTo>
                  <a:pt x="1209306" y="358152"/>
                </a:lnTo>
                <a:lnTo>
                  <a:pt x="1214399" y="350596"/>
                </a:lnTo>
                <a:lnTo>
                  <a:pt x="1216266" y="341350"/>
                </a:lnTo>
                <a:lnTo>
                  <a:pt x="1216266" y="293827"/>
                </a:lnTo>
                <a:close/>
              </a:path>
            </a:pathLst>
          </a:custGeom>
          <a:solidFill>
            <a:srgbClr val="8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5883" y="8471785"/>
            <a:ext cx="1394071" cy="117011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07397" y="8306975"/>
            <a:ext cx="1333231" cy="13329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1655</Words>
  <Application>Microsoft Office PowerPoint</Application>
  <PresentationFormat>Personalizado</PresentationFormat>
  <Paragraphs>297</Paragraphs>
  <Slides>19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Outfit</vt:lpstr>
      <vt:lpstr>Myriad Pro</vt:lpstr>
      <vt:lpstr>Outfit Black</vt:lpstr>
      <vt:lpstr>Arial</vt:lpstr>
      <vt:lpstr>Times New Roman</vt:lpstr>
      <vt:lpstr>Aptos</vt:lpstr>
      <vt:lpstr>Outfit Light</vt:lpstr>
      <vt:lpstr>Office Theme</vt:lpstr>
      <vt:lpstr>Perspectivas del sector de energía Institucionalidad y señales de inversión</vt:lpstr>
      <vt:lpstr>Acerca de ANDEG</vt:lpstr>
      <vt:lpstr>Cobertura</vt:lpstr>
      <vt:lpstr>Inversiones realizadas en el sector eléctrico</vt:lpstr>
      <vt:lpstr>Factores de entorno para el desarrollo de proyectos</vt:lpstr>
      <vt:lpstr>Factores de entorno para el desarrollo de proyectos</vt:lpstr>
      <vt:lpstr>Balance Oferta/Demanda Información XM al 23 de mayo 2025 y Proy. UPME 12-2024</vt:lpstr>
      <vt:lpstr>Necesidad de la Subasta de Expansión del Cargo por Conﬁabilidad</vt:lpstr>
      <vt:lpstr>Subasta de Expansión del Cargo por Conﬁabilidad</vt:lpstr>
      <vt:lpstr>Presentación de PowerPoint</vt:lpstr>
      <vt:lpstr>Prospectiva Gas Natural</vt:lpstr>
      <vt:lpstr>Prospectiva del carbón</vt:lpstr>
      <vt:lpstr>Sostenibilidad del Sector Situación Air-e</vt:lpstr>
      <vt:lpstr>“Somos más que generación de energía”</vt:lpstr>
      <vt:lpstr>Acciones de Sostenibilidad</vt:lpstr>
      <vt:lpstr>Acciones de Sostenibilidad</vt:lpstr>
      <vt:lpstr>Acciones de Sostenibilidad</vt:lpstr>
      <vt:lpstr>Acciones de Sostenibilidad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PPT_12_Foro_ANDEG_Alejandro</dc:title>
  <dc:creator>Usuario</dc:creator>
  <cp:lastModifiedBy>Dibian Suarez</cp:lastModifiedBy>
  <cp:revision>51</cp:revision>
  <dcterms:created xsi:type="dcterms:W3CDTF">2025-08-19T22:39:28Z</dcterms:created>
  <dcterms:modified xsi:type="dcterms:W3CDTF">2025-08-20T23:22:45Z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2025-08-19T00:00:00Z</vt:filetime>
  </property>
  <property fmtid="{D5CDD505-2E9C-101B-9397-08002B2CF9AE}" pid="3" name="Creator">
    <vt:lpwstr>Adobe Illustrator 29.5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2025-08-19T00:00:00Z</vt:filetime>
  </property>
  <property fmtid="{D5CDD505-2E9C-101B-9397-08002B2CF9AE}" pid="6" name="Producer">
    <vt:lpwstr>Adobe PDF library 17.00</vt:lpwstr>
  </property>
</Properties>
</file>